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sldIdLst>
    <p:sldId id="257" r:id="rId2"/>
    <p:sldId id="258" r:id="rId3"/>
    <p:sldId id="263" r:id="rId4"/>
    <p:sldId id="285" r:id="rId5"/>
    <p:sldId id="268" r:id="rId6"/>
    <p:sldId id="305" r:id="rId7"/>
    <p:sldId id="284" r:id="rId8"/>
    <p:sldId id="269" r:id="rId9"/>
    <p:sldId id="270" r:id="rId10"/>
    <p:sldId id="271" r:id="rId11"/>
    <p:sldId id="272" r:id="rId12"/>
    <p:sldId id="275" r:id="rId13"/>
    <p:sldId id="273" r:id="rId14"/>
    <p:sldId id="276" r:id="rId15"/>
    <p:sldId id="309" r:id="rId16"/>
    <p:sldId id="310" r:id="rId17"/>
    <p:sldId id="311" r:id="rId18"/>
    <p:sldId id="278" r:id="rId19"/>
    <p:sldId id="279" r:id="rId20"/>
    <p:sldId id="280" r:id="rId21"/>
    <p:sldId id="283" r:id="rId22"/>
    <p:sldId id="312" r:id="rId23"/>
    <p:sldId id="301" r:id="rId24"/>
    <p:sldId id="265" r:id="rId2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6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20" d="100"/>
          <a:sy n="120" d="100"/>
        </p:scale>
        <p:origin x="1666" y="72"/>
      </p:cViewPr>
      <p:guideLst>
        <p:guide orient="horz" pos="2136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0146094-1CF1-4E02-ACC9-9207251C37EC}" type="datetimeFigureOut">
              <a:rPr lang="zh-CN" altLang="en-US" smtClean="0"/>
              <a:t>2019/3/6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690E0E2-F1FE-46C2-9868-FCD2E74CD81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9738BA-B287-4D0D-AFE9-19CE56E6951E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9738BA-B287-4D0D-AFE9-19CE56E6951E}" type="slidenum">
              <a:rPr lang="zh-CN" altLang="en-US" smtClean="0"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9738BA-B287-4D0D-AFE9-19CE56E6951E}" type="slidenum">
              <a:rPr lang="zh-CN" altLang="en-US" smtClean="0"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9738BA-B287-4D0D-AFE9-19CE56E6951E}" type="slidenum">
              <a:rPr lang="zh-CN" altLang="en-US" smtClean="0"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9738BA-B287-4D0D-AFE9-19CE56E6951E}" type="slidenum">
              <a:rPr lang="zh-CN" altLang="en-US" smtClean="0"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9738BA-B287-4D0D-AFE9-19CE56E6951E}" type="slidenum">
              <a:rPr lang="zh-CN" altLang="en-US" smtClean="0"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9738BA-B287-4D0D-AFE9-19CE56E6951E}" type="slidenum">
              <a:rPr lang="zh-CN" altLang="en-US" smtClean="0"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9738BA-B287-4D0D-AFE9-19CE56E6951E}" type="slidenum">
              <a:rPr lang="zh-CN" altLang="en-US" smtClean="0"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9738BA-B287-4D0D-AFE9-19CE56E6951E}" type="slidenum">
              <a:rPr lang="zh-CN" altLang="en-US" smtClean="0"/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9738BA-B287-4D0D-AFE9-19CE56E6951E}" type="slidenum">
              <a:rPr lang="zh-CN" altLang="en-US" smtClean="0"/>
              <a:t>19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9738BA-B287-4D0D-AFE9-19CE56E6951E}" type="slidenum">
              <a:rPr lang="zh-CN" altLang="en-US" smtClean="0"/>
              <a:t>20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9738BA-B287-4D0D-AFE9-19CE56E6951E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9738BA-B287-4D0D-AFE9-19CE56E6951E}" type="slidenum">
              <a:rPr lang="zh-CN" altLang="en-US" smtClean="0"/>
              <a:t>21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9738BA-B287-4D0D-AFE9-19CE56E6951E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722472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9738BA-B287-4D0D-AFE9-19CE56E6951E}" type="slidenum">
              <a:rPr lang="zh-CN" altLang="en-US" smtClean="0"/>
              <a:t>23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9738BA-B287-4D0D-AFE9-19CE56E6951E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9738BA-B287-4D0D-AFE9-19CE56E6951E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9738BA-B287-4D0D-AFE9-19CE56E6951E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9738BA-B287-4D0D-AFE9-19CE56E6951E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9738BA-B287-4D0D-AFE9-19CE56E6951E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9738BA-B287-4D0D-AFE9-19CE56E6951E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9738BA-B287-4D0D-AFE9-19CE56E6951E}" type="slidenum">
              <a:rPr lang="zh-CN" altLang="en-US" smtClean="0"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A2E170-8E00-4125-BC27-85A0B97AB8F8}" type="datetimeFigureOut">
              <a:rPr lang="zh-CN" altLang="en-US" smtClean="0"/>
              <a:t>2019/3/6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F441CD-4B30-4F66-8132-608F669D315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A2E170-8E00-4125-BC27-85A0B97AB8F8}" type="datetimeFigureOut">
              <a:rPr lang="zh-CN" altLang="en-US" smtClean="0"/>
              <a:t>2019/3/6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F441CD-4B30-4F66-8132-608F669D315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A2E170-8E00-4125-BC27-85A0B97AB8F8}" type="datetimeFigureOut">
              <a:rPr lang="zh-CN" altLang="en-US" smtClean="0"/>
              <a:t>2019/3/6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F441CD-4B30-4F66-8132-608F669D315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目录页_四项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 14"/>
          <p:cNvGrpSpPr/>
          <p:nvPr userDrawn="1"/>
        </p:nvGrpSpPr>
        <p:grpSpPr>
          <a:xfrm rot="5400000">
            <a:off x="-1049342" y="2649562"/>
            <a:ext cx="6815613" cy="1558879"/>
            <a:chOff x="-99140" y="3102422"/>
            <a:chExt cx="6815612" cy="2078505"/>
          </a:xfrm>
        </p:grpSpPr>
        <p:sp>
          <p:nvSpPr>
            <p:cNvPr id="4" name="菱形 3"/>
            <p:cNvSpPr/>
            <p:nvPr userDrawn="1"/>
          </p:nvSpPr>
          <p:spPr>
            <a:xfrm rot="2066220" flipV="1">
              <a:off x="2855926" y="3472682"/>
              <a:ext cx="1583604" cy="1583604"/>
            </a:xfrm>
            <a:prstGeom prst="diamond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165" fontAlgn="auto">
                <a:spcBef>
                  <a:spcPts val="0"/>
                </a:spcBef>
                <a:spcAft>
                  <a:spcPts val="0"/>
                </a:spcAft>
              </a:pPr>
              <a:endParaRPr kumimoji="1" lang="zh-CN" altLang="en-US" sz="1100" dirty="0">
                <a:solidFill>
                  <a:srgbClr val="FFFFFF"/>
                </a:solidFill>
              </a:endParaRPr>
            </a:p>
          </p:txBody>
        </p:sp>
        <p:sp>
          <p:nvSpPr>
            <p:cNvPr id="5" name="菱形 4"/>
            <p:cNvSpPr/>
            <p:nvPr userDrawn="1"/>
          </p:nvSpPr>
          <p:spPr>
            <a:xfrm rot="1702185" flipV="1">
              <a:off x="1178189" y="3597323"/>
              <a:ext cx="1583604" cy="1583604"/>
            </a:xfrm>
            <a:prstGeom prst="diamond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165" fontAlgn="auto">
                <a:spcBef>
                  <a:spcPts val="0"/>
                </a:spcBef>
                <a:spcAft>
                  <a:spcPts val="0"/>
                </a:spcAft>
              </a:pPr>
              <a:endParaRPr kumimoji="1" lang="zh-CN" altLang="en-US" sz="1100">
                <a:solidFill>
                  <a:srgbClr val="FFFFFF"/>
                </a:solidFill>
              </a:endParaRPr>
            </a:p>
          </p:txBody>
        </p:sp>
        <p:sp>
          <p:nvSpPr>
            <p:cNvPr id="6" name="菱形 5"/>
            <p:cNvSpPr/>
            <p:nvPr userDrawn="1"/>
          </p:nvSpPr>
          <p:spPr>
            <a:xfrm rot="18278316" flipV="1">
              <a:off x="562559" y="3378927"/>
              <a:ext cx="1583604" cy="1583604"/>
            </a:xfrm>
            <a:prstGeom prst="diamond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165" fontAlgn="auto">
                <a:spcBef>
                  <a:spcPts val="0"/>
                </a:spcBef>
                <a:spcAft>
                  <a:spcPts val="0"/>
                </a:spcAft>
              </a:pPr>
              <a:endParaRPr kumimoji="1" lang="zh-CN" altLang="en-US" sz="1100" dirty="0">
                <a:solidFill>
                  <a:srgbClr val="FFFFFF"/>
                </a:solidFill>
              </a:endParaRPr>
            </a:p>
          </p:txBody>
        </p:sp>
        <p:sp>
          <p:nvSpPr>
            <p:cNvPr id="7" name="菱形 6"/>
            <p:cNvSpPr/>
            <p:nvPr userDrawn="1"/>
          </p:nvSpPr>
          <p:spPr>
            <a:xfrm rot="21253095" flipV="1">
              <a:off x="2109151" y="3228387"/>
              <a:ext cx="1583604" cy="1583604"/>
            </a:xfrm>
            <a:prstGeom prst="diamond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165" fontAlgn="auto">
                <a:spcBef>
                  <a:spcPts val="0"/>
                </a:spcBef>
                <a:spcAft>
                  <a:spcPts val="0"/>
                </a:spcAft>
              </a:pPr>
              <a:endParaRPr kumimoji="1" lang="zh-CN" altLang="en-US" sz="1100">
                <a:solidFill>
                  <a:srgbClr val="FFFFFF"/>
                </a:solidFill>
              </a:endParaRPr>
            </a:p>
          </p:txBody>
        </p:sp>
        <p:sp>
          <p:nvSpPr>
            <p:cNvPr id="8" name="菱形 7"/>
            <p:cNvSpPr/>
            <p:nvPr userDrawn="1"/>
          </p:nvSpPr>
          <p:spPr>
            <a:xfrm rot="20530560" flipV="1">
              <a:off x="3796599" y="3271265"/>
              <a:ext cx="1583604" cy="1583604"/>
            </a:xfrm>
            <a:prstGeom prst="diamond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165" fontAlgn="auto">
                <a:spcBef>
                  <a:spcPts val="0"/>
                </a:spcBef>
                <a:spcAft>
                  <a:spcPts val="0"/>
                </a:spcAft>
              </a:pPr>
              <a:endParaRPr kumimoji="1" lang="zh-CN" altLang="en-US" sz="1100">
                <a:solidFill>
                  <a:srgbClr val="FFFFFF"/>
                </a:solidFill>
              </a:endParaRPr>
            </a:p>
          </p:txBody>
        </p:sp>
        <p:sp>
          <p:nvSpPr>
            <p:cNvPr id="9" name="菱形 8"/>
            <p:cNvSpPr/>
            <p:nvPr userDrawn="1"/>
          </p:nvSpPr>
          <p:spPr>
            <a:xfrm rot="16200000" flipV="1">
              <a:off x="-99140" y="3432979"/>
              <a:ext cx="1583604" cy="1583604"/>
            </a:xfrm>
            <a:prstGeom prst="diamond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165" fontAlgn="auto">
                <a:spcBef>
                  <a:spcPts val="0"/>
                </a:spcBef>
                <a:spcAft>
                  <a:spcPts val="0"/>
                </a:spcAft>
              </a:pPr>
              <a:endParaRPr kumimoji="1" lang="zh-CN" altLang="en-US" sz="1100" dirty="0">
                <a:solidFill>
                  <a:srgbClr val="FFFFFF"/>
                </a:solidFill>
              </a:endParaRPr>
            </a:p>
          </p:txBody>
        </p:sp>
        <p:sp>
          <p:nvSpPr>
            <p:cNvPr id="10" name="菱形 9"/>
            <p:cNvSpPr/>
            <p:nvPr userDrawn="1"/>
          </p:nvSpPr>
          <p:spPr>
            <a:xfrm rot="1679517" flipV="1">
              <a:off x="4596801" y="3102422"/>
              <a:ext cx="1583604" cy="1583604"/>
            </a:xfrm>
            <a:prstGeom prst="diamond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165" fontAlgn="auto">
                <a:spcBef>
                  <a:spcPts val="0"/>
                </a:spcBef>
                <a:spcAft>
                  <a:spcPts val="0"/>
                </a:spcAft>
              </a:pPr>
              <a:endParaRPr kumimoji="1" lang="zh-CN" altLang="en-US" sz="1100">
                <a:solidFill>
                  <a:srgbClr val="FFFFFF"/>
                </a:solidFill>
              </a:endParaRPr>
            </a:p>
          </p:txBody>
        </p:sp>
        <p:sp>
          <p:nvSpPr>
            <p:cNvPr id="13" name="菱形 12"/>
            <p:cNvSpPr/>
            <p:nvPr userDrawn="1"/>
          </p:nvSpPr>
          <p:spPr>
            <a:xfrm rot="16200000" flipV="1">
              <a:off x="5132868" y="3279019"/>
              <a:ext cx="1583604" cy="1583604"/>
            </a:xfrm>
            <a:prstGeom prst="diamond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165" fontAlgn="auto">
                <a:spcBef>
                  <a:spcPts val="0"/>
                </a:spcBef>
                <a:spcAft>
                  <a:spcPts val="0"/>
                </a:spcAft>
              </a:pPr>
              <a:endParaRPr kumimoji="1" lang="zh-CN" altLang="en-US" sz="1100" dirty="0">
                <a:solidFill>
                  <a:srgbClr val="FFFFFF"/>
                </a:solidFill>
              </a:endParaRPr>
            </a:p>
          </p:txBody>
        </p:sp>
      </p:grpSp>
      <p:sp>
        <p:nvSpPr>
          <p:cNvPr id="2" name="矩形 1"/>
          <p:cNvSpPr/>
          <p:nvPr userDrawn="1"/>
        </p:nvSpPr>
        <p:spPr>
          <a:xfrm>
            <a:off x="0" y="0"/>
            <a:ext cx="226887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165" fontAlgn="auto">
              <a:spcBef>
                <a:spcPts val="0"/>
              </a:spcBef>
              <a:spcAft>
                <a:spcPts val="0"/>
              </a:spcAft>
            </a:pPr>
            <a:endParaRPr kumimoji="1" lang="zh-CN" altLang="en-US" sz="1400">
              <a:solidFill>
                <a:srgbClr val="FFFFFF"/>
              </a:solidFill>
            </a:endParaRPr>
          </a:p>
        </p:txBody>
      </p:sp>
      <p:sp>
        <p:nvSpPr>
          <p:cNvPr id="20" name="文本占位符 3"/>
          <p:cNvSpPr>
            <a:spLocks noGrp="1"/>
          </p:cNvSpPr>
          <p:nvPr>
            <p:ph type="body" sz="quarter" idx="16" hasCustomPrompt="1"/>
          </p:nvPr>
        </p:nvSpPr>
        <p:spPr>
          <a:xfrm>
            <a:off x="4077253" y="1941956"/>
            <a:ext cx="1099604" cy="1306469"/>
          </a:xfrm>
          <a:prstGeom prst="rect">
            <a:avLst/>
          </a:prstGeom>
          <a:ln>
            <a:noFill/>
          </a:ln>
        </p:spPr>
        <p:txBody>
          <a:bodyPr lIns="68580" tIns="34290" rIns="68580" bIns="34290" anchor="ctr"/>
          <a:lstStyle>
            <a:lvl1pPr marL="0" indent="0" algn="l">
              <a:lnSpc>
                <a:spcPct val="100000"/>
              </a:lnSpc>
              <a:buNone/>
              <a:defRPr sz="6600" b="0">
                <a:solidFill>
                  <a:schemeClr val="accent1"/>
                </a:solidFill>
              </a:defRPr>
            </a:lvl1pPr>
          </a:lstStyle>
          <a:p>
            <a:pPr lvl="0"/>
            <a:r>
              <a:rPr kumimoji="1" lang="en-US" altLang="zh-CN" dirty="0"/>
              <a:t>00</a:t>
            </a:r>
            <a:endParaRPr kumimoji="1" lang="zh-CN" altLang="en-US" dirty="0"/>
          </a:p>
        </p:txBody>
      </p:sp>
      <p:sp>
        <p:nvSpPr>
          <p:cNvPr id="21" name="文本占位符 3"/>
          <p:cNvSpPr>
            <a:spLocks noGrp="1"/>
          </p:cNvSpPr>
          <p:nvPr>
            <p:ph type="body" sz="quarter" idx="17"/>
          </p:nvPr>
        </p:nvSpPr>
        <p:spPr>
          <a:xfrm>
            <a:off x="5176858" y="1941955"/>
            <a:ext cx="2453977" cy="653236"/>
          </a:xfrm>
          <a:prstGeom prst="rect">
            <a:avLst/>
          </a:prstGeom>
          <a:ln>
            <a:noFill/>
          </a:ln>
        </p:spPr>
        <p:txBody>
          <a:bodyPr lIns="68580" tIns="34290" rIns="68580" bIns="34290" anchor="ctr"/>
          <a:lstStyle>
            <a:lvl1pPr marL="0" indent="0" algn="l">
              <a:lnSpc>
                <a:spcPct val="100000"/>
              </a:lnSpc>
              <a:buNone/>
              <a:defRPr sz="2100" b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pPr lvl="0"/>
            <a:endParaRPr kumimoji="1" lang="zh-CN" altLang="en-US" dirty="0"/>
          </a:p>
        </p:txBody>
      </p:sp>
      <p:sp>
        <p:nvSpPr>
          <p:cNvPr id="22" name="文本占位符 3"/>
          <p:cNvSpPr>
            <a:spLocks noGrp="1"/>
          </p:cNvSpPr>
          <p:nvPr>
            <p:ph type="body" sz="quarter" idx="18"/>
          </p:nvPr>
        </p:nvSpPr>
        <p:spPr>
          <a:xfrm>
            <a:off x="5176857" y="2595187"/>
            <a:ext cx="2453977" cy="653236"/>
          </a:xfrm>
          <a:prstGeom prst="rect">
            <a:avLst/>
          </a:prstGeom>
          <a:ln>
            <a:noFill/>
          </a:ln>
        </p:spPr>
        <p:txBody>
          <a:bodyPr lIns="68580" tIns="34290" rIns="68580" bIns="34290" anchor="t"/>
          <a:lstStyle>
            <a:lvl1pPr marL="0" indent="0" algn="l">
              <a:lnSpc>
                <a:spcPct val="130000"/>
              </a:lnSpc>
              <a:buNone/>
              <a:defRPr sz="9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endParaRPr kumimoji="1" lang="zh-CN" altLang="en-US" dirty="0"/>
          </a:p>
        </p:txBody>
      </p:sp>
      <p:sp>
        <p:nvSpPr>
          <p:cNvPr id="26" name="文本占位符 3"/>
          <p:cNvSpPr>
            <a:spLocks noGrp="1"/>
          </p:cNvSpPr>
          <p:nvPr>
            <p:ph type="body" sz="quarter" idx="19" hasCustomPrompt="1"/>
          </p:nvPr>
        </p:nvSpPr>
        <p:spPr>
          <a:xfrm>
            <a:off x="4077252" y="3510734"/>
            <a:ext cx="1099604" cy="1306469"/>
          </a:xfrm>
          <a:prstGeom prst="rect">
            <a:avLst/>
          </a:prstGeom>
          <a:ln>
            <a:noFill/>
          </a:ln>
        </p:spPr>
        <p:txBody>
          <a:bodyPr lIns="68580" tIns="34290" rIns="68580" bIns="34290" anchor="ctr"/>
          <a:lstStyle>
            <a:lvl1pPr marL="0" indent="0" algn="l">
              <a:lnSpc>
                <a:spcPct val="100000"/>
              </a:lnSpc>
              <a:buNone/>
              <a:defRPr sz="6600" b="0">
                <a:solidFill>
                  <a:schemeClr val="accent1"/>
                </a:solidFill>
              </a:defRPr>
            </a:lvl1pPr>
          </a:lstStyle>
          <a:p>
            <a:pPr lvl="0"/>
            <a:r>
              <a:rPr kumimoji="1" lang="en-US" altLang="zh-CN"/>
              <a:t>00</a:t>
            </a:r>
            <a:endParaRPr kumimoji="1" lang="zh-CN" altLang="en-US" dirty="0"/>
          </a:p>
        </p:txBody>
      </p:sp>
      <p:sp>
        <p:nvSpPr>
          <p:cNvPr id="27" name="文本占位符 3"/>
          <p:cNvSpPr>
            <a:spLocks noGrp="1"/>
          </p:cNvSpPr>
          <p:nvPr>
            <p:ph type="body" sz="quarter" idx="20"/>
          </p:nvPr>
        </p:nvSpPr>
        <p:spPr>
          <a:xfrm>
            <a:off x="5176856" y="3510734"/>
            <a:ext cx="2453977" cy="653236"/>
          </a:xfrm>
          <a:prstGeom prst="rect">
            <a:avLst/>
          </a:prstGeom>
          <a:ln>
            <a:noFill/>
          </a:ln>
        </p:spPr>
        <p:txBody>
          <a:bodyPr lIns="68580" tIns="34290" rIns="68580" bIns="34290" anchor="ctr"/>
          <a:lstStyle>
            <a:lvl1pPr marL="0" indent="0" algn="l">
              <a:lnSpc>
                <a:spcPct val="100000"/>
              </a:lnSpc>
              <a:buNone/>
              <a:defRPr sz="2100" b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pPr lvl="0"/>
            <a:endParaRPr kumimoji="1" lang="zh-CN" altLang="en-US" dirty="0"/>
          </a:p>
        </p:txBody>
      </p:sp>
      <p:sp>
        <p:nvSpPr>
          <p:cNvPr id="28" name="文本占位符 3"/>
          <p:cNvSpPr>
            <a:spLocks noGrp="1"/>
          </p:cNvSpPr>
          <p:nvPr>
            <p:ph type="body" sz="quarter" idx="21"/>
          </p:nvPr>
        </p:nvSpPr>
        <p:spPr>
          <a:xfrm>
            <a:off x="5176855" y="4163966"/>
            <a:ext cx="2453977" cy="653236"/>
          </a:xfrm>
          <a:prstGeom prst="rect">
            <a:avLst/>
          </a:prstGeom>
          <a:ln>
            <a:noFill/>
          </a:ln>
        </p:spPr>
        <p:txBody>
          <a:bodyPr lIns="68580" tIns="34290" rIns="68580" bIns="34290" anchor="t"/>
          <a:lstStyle>
            <a:lvl1pPr marL="0" indent="0" algn="l">
              <a:lnSpc>
                <a:spcPct val="130000"/>
              </a:lnSpc>
              <a:buNone/>
              <a:defRPr sz="9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endParaRPr kumimoji="1" lang="zh-CN" altLang="en-US" dirty="0"/>
          </a:p>
        </p:txBody>
      </p:sp>
      <p:sp>
        <p:nvSpPr>
          <p:cNvPr id="29" name="文本占位符 3"/>
          <p:cNvSpPr>
            <a:spLocks noGrp="1"/>
          </p:cNvSpPr>
          <p:nvPr>
            <p:ph type="body" sz="quarter" idx="22" hasCustomPrompt="1"/>
          </p:nvPr>
        </p:nvSpPr>
        <p:spPr>
          <a:xfrm>
            <a:off x="4077252" y="5079512"/>
            <a:ext cx="1099604" cy="1306469"/>
          </a:xfrm>
          <a:prstGeom prst="rect">
            <a:avLst/>
          </a:prstGeom>
          <a:ln>
            <a:noFill/>
          </a:ln>
        </p:spPr>
        <p:txBody>
          <a:bodyPr lIns="68580" tIns="34290" rIns="68580" bIns="34290" anchor="ctr"/>
          <a:lstStyle>
            <a:lvl1pPr marL="0" indent="0" algn="l">
              <a:lnSpc>
                <a:spcPct val="100000"/>
              </a:lnSpc>
              <a:buNone/>
              <a:defRPr sz="6600" b="0">
                <a:solidFill>
                  <a:schemeClr val="accent1"/>
                </a:solidFill>
              </a:defRPr>
            </a:lvl1pPr>
          </a:lstStyle>
          <a:p>
            <a:pPr lvl="0"/>
            <a:r>
              <a:rPr kumimoji="1" lang="en-US" altLang="zh-CN"/>
              <a:t>00</a:t>
            </a:r>
            <a:endParaRPr kumimoji="1" lang="zh-CN" altLang="en-US" dirty="0"/>
          </a:p>
        </p:txBody>
      </p:sp>
      <p:sp>
        <p:nvSpPr>
          <p:cNvPr id="30" name="文本占位符 3"/>
          <p:cNvSpPr>
            <a:spLocks noGrp="1"/>
          </p:cNvSpPr>
          <p:nvPr>
            <p:ph type="body" sz="quarter" idx="23"/>
          </p:nvPr>
        </p:nvSpPr>
        <p:spPr>
          <a:xfrm>
            <a:off x="5176856" y="5079511"/>
            <a:ext cx="2453977" cy="653236"/>
          </a:xfrm>
          <a:prstGeom prst="rect">
            <a:avLst/>
          </a:prstGeom>
          <a:ln>
            <a:noFill/>
          </a:ln>
        </p:spPr>
        <p:txBody>
          <a:bodyPr lIns="68580" tIns="34290" rIns="68580" bIns="34290" anchor="ctr"/>
          <a:lstStyle>
            <a:lvl1pPr marL="0" indent="0" algn="l">
              <a:lnSpc>
                <a:spcPct val="100000"/>
              </a:lnSpc>
              <a:buNone/>
              <a:defRPr sz="2100" b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pPr lvl="0"/>
            <a:endParaRPr kumimoji="1" lang="zh-CN" altLang="en-US" dirty="0"/>
          </a:p>
        </p:txBody>
      </p:sp>
      <p:sp>
        <p:nvSpPr>
          <p:cNvPr id="31" name="文本占位符 3"/>
          <p:cNvSpPr>
            <a:spLocks noGrp="1"/>
          </p:cNvSpPr>
          <p:nvPr>
            <p:ph type="body" sz="quarter" idx="24"/>
          </p:nvPr>
        </p:nvSpPr>
        <p:spPr>
          <a:xfrm>
            <a:off x="5176855" y="5732743"/>
            <a:ext cx="2453977" cy="653236"/>
          </a:xfrm>
          <a:prstGeom prst="rect">
            <a:avLst/>
          </a:prstGeom>
          <a:ln>
            <a:noFill/>
          </a:ln>
        </p:spPr>
        <p:txBody>
          <a:bodyPr lIns="68580" tIns="34290" rIns="68580" bIns="34290" anchor="t"/>
          <a:lstStyle>
            <a:lvl1pPr marL="0" indent="0" algn="l">
              <a:lnSpc>
                <a:spcPct val="130000"/>
              </a:lnSpc>
              <a:buNone/>
              <a:defRPr sz="9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endParaRPr kumimoji="1" lang="zh-CN" altLang="en-US" dirty="0"/>
          </a:p>
        </p:txBody>
      </p:sp>
      <p:sp>
        <p:nvSpPr>
          <p:cNvPr id="33" name="矩形 32"/>
          <p:cNvSpPr/>
          <p:nvPr userDrawn="1"/>
        </p:nvSpPr>
        <p:spPr>
          <a:xfrm rot="16200000">
            <a:off x="3935314" y="-3928545"/>
            <a:ext cx="1285291" cy="915466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165" fontAlgn="auto">
              <a:spcBef>
                <a:spcPts val="0"/>
              </a:spcBef>
              <a:spcAft>
                <a:spcPts val="0"/>
              </a:spcAft>
            </a:pPr>
            <a:endParaRPr kumimoji="1" lang="zh-CN" altLang="en-US" sz="1400">
              <a:solidFill>
                <a:srgbClr val="FFFFFF"/>
              </a:solidFill>
            </a:endParaRPr>
          </a:p>
        </p:txBody>
      </p:sp>
      <p:sp>
        <p:nvSpPr>
          <p:cNvPr id="34" name="矩形 33"/>
          <p:cNvSpPr/>
          <p:nvPr userDrawn="1"/>
        </p:nvSpPr>
        <p:spPr>
          <a:xfrm>
            <a:off x="0" y="1030086"/>
            <a:ext cx="9144000" cy="1228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165" fontAlgn="auto">
              <a:spcBef>
                <a:spcPts val="0"/>
              </a:spcBef>
              <a:spcAft>
                <a:spcPts val="0"/>
              </a:spcAft>
            </a:pPr>
            <a:endParaRPr kumimoji="1" lang="zh-CN" altLang="en-US" sz="1400">
              <a:solidFill>
                <a:srgbClr val="FFFFFF"/>
              </a:solidFill>
            </a:endParaRPr>
          </a:p>
        </p:txBody>
      </p:sp>
      <p:sp>
        <p:nvSpPr>
          <p:cNvPr id="3" name="矩形 2"/>
          <p:cNvSpPr/>
          <p:nvPr userDrawn="1"/>
        </p:nvSpPr>
        <p:spPr>
          <a:xfrm rot="5400000">
            <a:off x="-1315539" y="3387891"/>
            <a:ext cx="6858000" cy="82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165" fontAlgn="auto">
              <a:spcBef>
                <a:spcPts val="0"/>
              </a:spcBef>
              <a:spcAft>
                <a:spcPts val="0"/>
              </a:spcAft>
            </a:pPr>
            <a:endParaRPr kumimoji="1" lang="zh-CN" altLang="en-US" sz="1400">
              <a:solidFill>
                <a:srgbClr val="FFFFFF"/>
              </a:solidFill>
            </a:endParaRPr>
          </a:p>
        </p:txBody>
      </p:sp>
      <p:sp>
        <p:nvSpPr>
          <p:cNvPr id="46" name="文本占位符 3"/>
          <p:cNvSpPr>
            <a:spLocks noGrp="1"/>
          </p:cNvSpPr>
          <p:nvPr>
            <p:ph type="body" sz="quarter" idx="11" hasCustomPrompt="1"/>
          </p:nvPr>
        </p:nvSpPr>
        <p:spPr>
          <a:xfrm>
            <a:off x="361633" y="2102947"/>
            <a:ext cx="1329879" cy="3355188"/>
          </a:xfrm>
          <a:prstGeom prst="rect">
            <a:avLst/>
          </a:prstGeom>
          <a:ln>
            <a:noFill/>
          </a:ln>
        </p:spPr>
        <p:txBody>
          <a:bodyPr lIns="68580" tIns="34290" rIns="68580" bIns="34290" anchor="ctr"/>
          <a:lstStyle>
            <a:lvl1pPr marL="0" indent="0" algn="ctr">
              <a:lnSpc>
                <a:spcPct val="100000"/>
              </a:lnSpc>
              <a:buNone/>
              <a:defRPr sz="6600" b="1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zh-CN" altLang="en-US" dirty="0"/>
              <a:t>目录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-27384"/>
            <a:ext cx="9144000" cy="864096"/>
          </a:xfrm>
          <a:prstGeom prst="rect">
            <a:avLst/>
          </a:prstGeom>
          <a:solidFill>
            <a:srgbClr val="41AAD7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68580" tIns="34290" rIns="68580" bIns="34290" rtlCol="0" anchor="ctr"/>
          <a:lstStyle/>
          <a:p>
            <a:pPr marL="0" marR="0" lvl="0" indent="0" algn="ctr" defTabSz="6851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1" lang="en-US" sz="1400" b="0" i="0" u="none" strike="noStrike" kern="0" cap="none" spc="0" normalizeH="0" baseline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/>
              <a:ea typeface="微软雅黑" panose="020B0503020204020204" charset="-122"/>
            </a:endParaRPr>
          </a:p>
        </p:txBody>
      </p:sp>
      <p:sp>
        <p:nvSpPr>
          <p:cNvPr id="5" name="矩形 4"/>
          <p:cNvSpPr/>
          <p:nvPr userDrawn="1"/>
        </p:nvSpPr>
        <p:spPr>
          <a:xfrm>
            <a:off x="0" y="6331632"/>
            <a:ext cx="9144000" cy="526368"/>
          </a:xfrm>
          <a:prstGeom prst="rect">
            <a:avLst/>
          </a:prstGeom>
          <a:solidFill>
            <a:srgbClr val="41AAD7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68580" tIns="34290" rIns="68580" bIns="34290" rtlCol="0" anchor="ctr"/>
          <a:lstStyle/>
          <a:p>
            <a:pPr marL="0" marR="0" lvl="0" indent="0" algn="ctr" defTabSz="6851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1" lang="en-US" sz="1400" b="0" i="0" u="none" strike="noStrike" kern="0" cap="none" spc="0" normalizeH="0" baseline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/>
              <a:ea typeface="微软雅黑" panose="020B0503020204020204" charset="-122"/>
            </a:endParaRPr>
          </a:p>
        </p:txBody>
      </p:sp>
      <p:cxnSp>
        <p:nvCxnSpPr>
          <p:cNvPr id="11" name="直接连接符 10"/>
          <p:cNvCxnSpPr/>
          <p:nvPr userDrawn="1"/>
        </p:nvCxnSpPr>
        <p:spPr>
          <a:xfrm>
            <a:off x="198653" y="658813"/>
            <a:ext cx="8746694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 userDrawn="1"/>
        </p:nvCxnSpPr>
        <p:spPr>
          <a:xfrm>
            <a:off x="816817" y="280465"/>
            <a:ext cx="0" cy="26193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886" y="68627"/>
            <a:ext cx="427918" cy="559685"/>
          </a:xfrm>
          <a:prstGeom prst="rect">
            <a:avLst/>
          </a:prstGeom>
        </p:spPr>
      </p:pic>
      <p:grpSp>
        <p:nvGrpSpPr>
          <p:cNvPr id="19" name="组 2"/>
          <p:cNvGrpSpPr/>
          <p:nvPr userDrawn="1"/>
        </p:nvGrpSpPr>
        <p:grpSpPr>
          <a:xfrm rot="18619072" flipV="1">
            <a:off x="7214382" y="5079336"/>
            <a:ext cx="2297255" cy="1304474"/>
            <a:chOff x="9380015" y="-365730"/>
            <a:chExt cx="3136700" cy="2374860"/>
          </a:xfrm>
        </p:grpSpPr>
        <p:sp>
          <p:nvSpPr>
            <p:cNvPr id="20" name="菱形 19"/>
            <p:cNvSpPr/>
            <p:nvPr userDrawn="1"/>
          </p:nvSpPr>
          <p:spPr>
            <a:xfrm rot="20951386" flipV="1">
              <a:off x="10933111" y="176466"/>
              <a:ext cx="1583604" cy="1583604"/>
            </a:xfrm>
            <a:prstGeom prst="diamond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endParaRPr kumimoji="1" lang="zh-CN" altLang="en-US" sz="1100">
                <a:solidFill>
                  <a:srgbClr val="FFFFFF"/>
                </a:solidFill>
              </a:endParaRPr>
            </a:p>
          </p:txBody>
        </p:sp>
        <p:sp>
          <p:nvSpPr>
            <p:cNvPr id="21" name="菱形 20"/>
            <p:cNvSpPr/>
            <p:nvPr userDrawn="1"/>
          </p:nvSpPr>
          <p:spPr>
            <a:xfrm rot="18278316" flipV="1">
              <a:off x="10207845" y="135300"/>
              <a:ext cx="1583604" cy="1583604"/>
            </a:xfrm>
            <a:prstGeom prst="diamond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endParaRPr kumimoji="1" lang="zh-CN" altLang="en-US" sz="1100" dirty="0">
                <a:solidFill>
                  <a:srgbClr val="FFFFFF"/>
                </a:solidFill>
              </a:endParaRPr>
            </a:p>
          </p:txBody>
        </p:sp>
        <p:sp>
          <p:nvSpPr>
            <p:cNvPr id="22" name="菱形 21"/>
            <p:cNvSpPr/>
            <p:nvPr userDrawn="1"/>
          </p:nvSpPr>
          <p:spPr>
            <a:xfrm rot="19242492" flipV="1">
              <a:off x="10633017" y="-365730"/>
              <a:ext cx="1583604" cy="1583604"/>
            </a:xfrm>
            <a:prstGeom prst="diamond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endParaRPr kumimoji="1" lang="zh-CN" altLang="en-US" sz="1100">
                <a:solidFill>
                  <a:srgbClr val="FFFFFF"/>
                </a:solidFill>
              </a:endParaRPr>
            </a:p>
          </p:txBody>
        </p:sp>
        <p:sp>
          <p:nvSpPr>
            <p:cNvPr id="23" name="菱形 22"/>
            <p:cNvSpPr/>
            <p:nvPr userDrawn="1"/>
          </p:nvSpPr>
          <p:spPr>
            <a:xfrm rot="16200000" flipV="1">
              <a:off x="9380015" y="425526"/>
              <a:ext cx="1583604" cy="1583604"/>
            </a:xfrm>
            <a:prstGeom prst="diamond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endParaRPr kumimoji="1" lang="zh-CN" altLang="en-US" sz="1100" dirty="0">
                <a:solidFill>
                  <a:srgbClr val="FFFFFF"/>
                </a:solidFill>
              </a:endParaRPr>
            </a:p>
          </p:txBody>
        </p:sp>
      </p:grp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封面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9144000" cy="194945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165" fontAlgn="auto">
              <a:spcBef>
                <a:spcPts val="0"/>
              </a:spcBef>
              <a:spcAft>
                <a:spcPts val="0"/>
              </a:spcAft>
            </a:pPr>
            <a:endParaRPr kumimoji="1" lang="zh-CN" altLang="en-US" sz="1400">
              <a:solidFill>
                <a:srgbClr val="FFFFFF"/>
              </a:solidFill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0" y="3329640"/>
            <a:ext cx="9144000" cy="9304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165" fontAlgn="auto">
              <a:spcBef>
                <a:spcPts val="0"/>
              </a:spcBef>
              <a:spcAft>
                <a:spcPts val="0"/>
              </a:spcAft>
            </a:pPr>
            <a:endParaRPr kumimoji="1" lang="zh-CN" altLang="en-US" sz="1400">
              <a:solidFill>
                <a:srgbClr val="FFFFFF"/>
              </a:solidFill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0" y="1736552"/>
            <a:ext cx="9144000" cy="9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165" fontAlgn="auto">
              <a:spcBef>
                <a:spcPts val="0"/>
              </a:spcBef>
              <a:spcAft>
                <a:spcPts val="0"/>
              </a:spcAft>
            </a:pPr>
            <a:endParaRPr kumimoji="1" lang="zh-CN" altLang="en-US" sz="1400">
              <a:solidFill>
                <a:srgbClr val="FFFFFF"/>
              </a:solidFill>
            </a:endParaRPr>
          </a:p>
        </p:txBody>
      </p:sp>
      <p:sp>
        <p:nvSpPr>
          <p:cNvPr id="12" name="矩形 11"/>
          <p:cNvSpPr/>
          <p:nvPr userDrawn="1"/>
        </p:nvSpPr>
        <p:spPr>
          <a:xfrm>
            <a:off x="0" y="3448616"/>
            <a:ext cx="9144000" cy="9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165" fontAlgn="auto">
              <a:spcBef>
                <a:spcPts val="0"/>
              </a:spcBef>
              <a:spcAft>
                <a:spcPts val="0"/>
              </a:spcAft>
            </a:pPr>
            <a:endParaRPr kumimoji="1" lang="zh-CN" altLang="en-US" sz="1400">
              <a:solidFill>
                <a:srgbClr val="FFFFFF"/>
              </a:solidFill>
            </a:endParaRPr>
          </a:p>
        </p:txBody>
      </p:sp>
      <p:grpSp>
        <p:nvGrpSpPr>
          <p:cNvPr id="3" name="组 2"/>
          <p:cNvGrpSpPr/>
          <p:nvPr userDrawn="1"/>
        </p:nvGrpSpPr>
        <p:grpSpPr>
          <a:xfrm>
            <a:off x="-299213" y="3468288"/>
            <a:ext cx="10013954" cy="2078505"/>
            <a:chOff x="-398951" y="3102422"/>
            <a:chExt cx="13351939" cy="2078505"/>
          </a:xfrm>
        </p:grpSpPr>
        <p:sp>
          <p:nvSpPr>
            <p:cNvPr id="14" name="菱形 13"/>
            <p:cNvSpPr/>
            <p:nvPr userDrawn="1"/>
          </p:nvSpPr>
          <p:spPr>
            <a:xfrm rot="2066220" flipV="1">
              <a:off x="2855926" y="3472682"/>
              <a:ext cx="1583604" cy="1583604"/>
            </a:xfrm>
            <a:prstGeom prst="diamond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165" fontAlgn="auto">
                <a:spcBef>
                  <a:spcPts val="0"/>
                </a:spcBef>
                <a:spcAft>
                  <a:spcPts val="0"/>
                </a:spcAft>
              </a:pPr>
              <a:endParaRPr kumimoji="1" lang="zh-CN" altLang="en-US" sz="1100" dirty="0">
                <a:solidFill>
                  <a:srgbClr val="FFFFFF"/>
                </a:solidFill>
              </a:endParaRPr>
            </a:p>
          </p:txBody>
        </p:sp>
        <p:sp>
          <p:nvSpPr>
            <p:cNvPr id="15" name="菱形 14"/>
            <p:cNvSpPr/>
            <p:nvPr userDrawn="1"/>
          </p:nvSpPr>
          <p:spPr>
            <a:xfrm rot="1702185" flipV="1">
              <a:off x="1178189" y="3597323"/>
              <a:ext cx="1583604" cy="1583604"/>
            </a:xfrm>
            <a:prstGeom prst="diamond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165" fontAlgn="auto">
                <a:spcBef>
                  <a:spcPts val="0"/>
                </a:spcBef>
                <a:spcAft>
                  <a:spcPts val="0"/>
                </a:spcAft>
              </a:pPr>
              <a:endParaRPr kumimoji="1" lang="zh-CN" altLang="en-US" sz="1100">
                <a:solidFill>
                  <a:srgbClr val="FFFFFF"/>
                </a:solidFill>
              </a:endParaRPr>
            </a:p>
          </p:txBody>
        </p:sp>
        <p:sp>
          <p:nvSpPr>
            <p:cNvPr id="16" name="菱形 15"/>
            <p:cNvSpPr/>
            <p:nvPr userDrawn="1"/>
          </p:nvSpPr>
          <p:spPr>
            <a:xfrm rot="18278316" flipV="1">
              <a:off x="562559" y="3378927"/>
              <a:ext cx="1583604" cy="1583604"/>
            </a:xfrm>
            <a:prstGeom prst="diamond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165" fontAlgn="auto">
                <a:spcBef>
                  <a:spcPts val="0"/>
                </a:spcBef>
                <a:spcAft>
                  <a:spcPts val="0"/>
                </a:spcAft>
              </a:pPr>
              <a:endParaRPr kumimoji="1" lang="zh-CN" altLang="en-US" sz="1100" dirty="0">
                <a:solidFill>
                  <a:srgbClr val="FFFFFF"/>
                </a:solidFill>
              </a:endParaRPr>
            </a:p>
          </p:txBody>
        </p:sp>
        <p:sp>
          <p:nvSpPr>
            <p:cNvPr id="17" name="菱形 16"/>
            <p:cNvSpPr/>
            <p:nvPr userDrawn="1"/>
          </p:nvSpPr>
          <p:spPr>
            <a:xfrm rot="21253095" flipV="1">
              <a:off x="2109151" y="3228387"/>
              <a:ext cx="1583604" cy="1583604"/>
            </a:xfrm>
            <a:prstGeom prst="diamond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165" fontAlgn="auto">
                <a:spcBef>
                  <a:spcPts val="0"/>
                </a:spcBef>
                <a:spcAft>
                  <a:spcPts val="0"/>
                </a:spcAft>
              </a:pPr>
              <a:endParaRPr kumimoji="1" lang="zh-CN" altLang="en-US" sz="1100">
                <a:solidFill>
                  <a:srgbClr val="FFFFFF"/>
                </a:solidFill>
              </a:endParaRPr>
            </a:p>
          </p:txBody>
        </p:sp>
        <p:sp>
          <p:nvSpPr>
            <p:cNvPr id="18" name="菱形 17"/>
            <p:cNvSpPr/>
            <p:nvPr userDrawn="1"/>
          </p:nvSpPr>
          <p:spPr>
            <a:xfrm rot="20530560" flipV="1">
              <a:off x="3796599" y="3271265"/>
              <a:ext cx="1583604" cy="1583604"/>
            </a:xfrm>
            <a:prstGeom prst="diamond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165" fontAlgn="auto">
                <a:spcBef>
                  <a:spcPts val="0"/>
                </a:spcBef>
                <a:spcAft>
                  <a:spcPts val="0"/>
                </a:spcAft>
              </a:pPr>
              <a:endParaRPr kumimoji="1" lang="zh-CN" altLang="en-US" sz="1100">
                <a:solidFill>
                  <a:srgbClr val="FFFFFF"/>
                </a:solidFill>
              </a:endParaRPr>
            </a:p>
          </p:txBody>
        </p:sp>
        <p:sp>
          <p:nvSpPr>
            <p:cNvPr id="19" name="菱形 18"/>
            <p:cNvSpPr/>
            <p:nvPr userDrawn="1"/>
          </p:nvSpPr>
          <p:spPr>
            <a:xfrm rot="16200000" flipV="1">
              <a:off x="-398951" y="3432979"/>
              <a:ext cx="1583604" cy="1583604"/>
            </a:xfrm>
            <a:prstGeom prst="diamond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165" fontAlgn="auto">
                <a:spcBef>
                  <a:spcPts val="0"/>
                </a:spcBef>
                <a:spcAft>
                  <a:spcPts val="0"/>
                </a:spcAft>
              </a:pPr>
              <a:endParaRPr kumimoji="1" lang="zh-CN" altLang="en-US" sz="1100" dirty="0">
                <a:solidFill>
                  <a:srgbClr val="FFFFFF"/>
                </a:solidFill>
              </a:endParaRPr>
            </a:p>
          </p:txBody>
        </p:sp>
        <p:sp>
          <p:nvSpPr>
            <p:cNvPr id="20" name="菱形 19"/>
            <p:cNvSpPr/>
            <p:nvPr userDrawn="1"/>
          </p:nvSpPr>
          <p:spPr>
            <a:xfrm rot="1679517" flipV="1">
              <a:off x="4596801" y="3102422"/>
              <a:ext cx="1583604" cy="1583604"/>
            </a:xfrm>
            <a:prstGeom prst="diamond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165" fontAlgn="auto">
                <a:spcBef>
                  <a:spcPts val="0"/>
                </a:spcBef>
                <a:spcAft>
                  <a:spcPts val="0"/>
                </a:spcAft>
              </a:pPr>
              <a:endParaRPr kumimoji="1" lang="zh-CN" altLang="en-US" sz="1100">
                <a:solidFill>
                  <a:srgbClr val="FFFFFF"/>
                </a:solidFill>
              </a:endParaRPr>
            </a:p>
          </p:txBody>
        </p:sp>
        <p:sp>
          <p:nvSpPr>
            <p:cNvPr id="21" name="菱形 20"/>
            <p:cNvSpPr/>
            <p:nvPr userDrawn="1"/>
          </p:nvSpPr>
          <p:spPr>
            <a:xfrm rot="1702185" flipV="1">
              <a:off x="7201589" y="3456136"/>
              <a:ext cx="1583604" cy="1583604"/>
            </a:xfrm>
            <a:prstGeom prst="diamond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165" fontAlgn="auto">
                <a:spcBef>
                  <a:spcPts val="0"/>
                </a:spcBef>
                <a:spcAft>
                  <a:spcPts val="0"/>
                </a:spcAft>
              </a:pPr>
              <a:endParaRPr kumimoji="1" lang="zh-CN" altLang="en-US" sz="1100">
                <a:solidFill>
                  <a:srgbClr val="FFFFFF"/>
                </a:solidFill>
              </a:endParaRPr>
            </a:p>
          </p:txBody>
        </p:sp>
        <p:sp>
          <p:nvSpPr>
            <p:cNvPr id="23" name="菱形 22"/>
            <p:cNvSpPr/>
            <p:nvPr userDrawn="1"/>
          </p:nvSpPr>
          <p:spPr>
            <a:xfrm rot="18278316" flipV="1">
              <a:off x="6585959" y="3237740"/>
              <a:ext cx="1583604" cy="1583604"/>
            </a:xfrm>
            <a:prstGeom prst="diamond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165" fontAlgn="auto">
                <a:spcBef>
                  <a:spcPts val="0"/>
                </a:spcBef>
                <a:spcAft>
                  <a:spcPts val="0"/>
                </a:spcAft>
              </a:pPr>
              <a:endParaRPr kumimoji="1" lang="zh-CN" altLang="en-US" sz="1100" dirty="0">
                <a:solidFill>
                  <a:srgbClr val="FFFFFF"/>
                </a:solidFill>
              </a:endParaRPr>
            </a:p>
          </p:txBody>
        </p:sp>
        <p:sp>
          <p:nvSpPr>
            <p:cNvPr id="24" name="菱形 23"/>
            <p:cNvSpPr/>
            <p:nvPr userDrawn="1"/>
          </p:nvSpPr>
          <p:spPr>
            <a:xfrm rot="16200000" flipV="1">
              <a:off x="5624449" y="3291792"/>
              <a:ext cx="1583604" cy="1583604"/>
            </a:xfrm>
            <a:prstGeom prst="diamond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165" fontAlgn="auto">
                <a:spcBef>
                  <a:spcPts val="0"/>
                </a:spcBef>
                <a:spcAft>
                  <a:spcPts val="0"/>
                </a:spcAft>
              </a:pPr>
              <a:endParaRPr kumimoji="1" lang="zh-CN" altLang="en-US" sz="1100" dirty="0">
                <a:solidFill>
                  <a:srgbClr val="FFFFFF"/>
                </a:solidFill>
              </a:endParaRPr>
            </a:p>
          </p:txBody>
        </p:sp>
        <p:sp>
          <p:nvSpPr>
            <p:cNvPr id="25" name="菱形 24"/>
            <p:cNvSpPr/>
            <p:nvPr userDrawn="1"/>
          </p:nvSpPr>
          <p:spPr>
            <a:xfrm rot="2066220" flipV="1">
              <a:off x="8914472" y="3544512"/>
              <a:ext cx="1583604" cy="1583604"/>
            </a:xfrm>
            <a:prstGeom prst="diamond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165" fontAlgn="auto">
                <a:spcBef>
                  <a:spcPts val="0"/>
                </a:spcBef>
                <a:spcAft>
                  <a:spcPts val="0"/>
                </a:spcAft>
              </a:pPr>
              <a:endParaRPr kumimoji="1" lang="zh-CN" altLang="en-US" sz="1100" dirty="0">
                <a:solidFill>
                  <a:srgbClr val="FFFFFF"/>
                </a:solidFill>
              </a:endParaRPr>
            </a:p>
          </p:txBody>
        </p:sp>
        <p:sp>
          <p:nvSpPr>
            <p:cNvPr id="26" name="菱形 25"/>
            <p:cNvSpPr/>
            <p:nvPr userDrawn="1"/>
          </p:nvSpPr>
          <p:spPr>
            <a:xfrm rot="21253095" flipV="1">
              <a:off x="8051825" y="3527700"/>
              <a:ext cx="1583604" cy="1583604"/>
            </a:xfrm>
            <a:prstGeom prst="diamond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165" fontAlgn="auto">
                <a:spcBef>
                  <a:spcPts val="0"/>
                </a:spcBef>
                <a:spcAft>
                  <a:spcPts val="0"/>
                </a:spcAft>
              </a:pPr>
              <a:endParaRPr kumimoji="1" lang="zh-CN" altLang="en-US" sz="1100">
                <a:solidFill>
                  <a:srgbClr val="FFFFFF"/>
                </a:solidFill>
              </a:endParaRPr>
            </a:p>
          </p:txBody>
        </p:sp>
        <p:sp>
          <p:nvSpPr>
            <p:cNvPr id="27" name="菱形 26"/>
            <p:cNvSpPr/>
            <p:nvPr userDrawn="1"/>
          </p:nvSpPr>
          <p:spPr>
            <a:xfrm rot="20530560" flipV="1">
              <a:off x="9855145" y="3343095"/>
              <a:ext cx="1583604" cy="1583604"/>
            </a:xfrm>
            <a:prstGeom prst="diamond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165" fontAlgn="auto">
                <a:spcBef>
                  <a:spcPts val="0"/>
                </a:spcBef>
                <a:spcAft>
                  <a:spcPts val="0"/>
                </a:spcAft>
              </a:pPr>
              <a:endParaRPr kumimoji="1" lang="zh-CN" altLang="en-US" sz="1100">
                <a:solidFill>
                  <a:srgbClr val="FFFFFF"/>
                </a:solidFill>
              </a:endParaRPr>
            </a:p>
          </p:txBody>
        </p:sp>
        <p:sp>
          <p:nvSpPr>
            <p:cNvPr id="28" name="菱形 27"/>
            <p:cNvSpPr/>
            <p:nvPr userDrawn="1"/>
          </p:nvSpPr>
          <p:spPr>
            <a:xfrm rot="2066220" flipV="1">
              <a:off x="10428711" y="3510423"/>
              <a:ext cx="1583604" cy="1583604"/>
            </a:xfrm>
            <a:prstGeom prst="diamond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165" fontAlgn="auto">
                <a:spcBef>
                  <a:spcPts val="0"/>
                </a:spcBef>
                <a:spcAft>
                  <a:spcPts val="0"/>
                </a:spcAft>
              </a:pPr>
              <a:endParaRPr kumimoji="1" lang="zh-CN" altLang="en-US" sz="1100" dirty="0">
                <a:solidFill>
                  <a:srgbClr val="FFFFFF"/>
                </a:solidFill>
              </a:endParaRPr>
            </a:p>
          </p:txBody>
        </p:sp>
        <p:sp>
          <p:nvSpPr>
            <p:cNvPr id="29" name="菱形 28"/>
            <p:cNvSpPr/>
            <p:nvPr userDrawn="1"/>
          </p:nvSpPr>
          <p:spPr>
            <a:xfrm rot="20530560" flipV="1">
              <a:off x="11369384" y="3309006"/>
              <a:ext cx="1583604" cy="1583604"/>
            </a:xfrm>
            <a:prstGeom prst="diamond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165" fontAlgn="auto">
                <a:spcBef>
                  <a:spcPts val="0"/>
                </a:spcBef>
                <a:spcAft>
                  <a:spcPts val="0"/>
                </a:spcAft>
              </a:pPr>
              <a:endParaRPr kumimoji="1" lang="zh-CN" altLang="en-US" sz="1100">
                <a:solidFill>
                  <a:srgbClr val="FFFFFF"/>
                </a:solidFill>
              </a:endParaRPr>
            </a:p>
          </p:txBody>
        </p:sp>
      </p:grpSp>
      <p:sp>
        <p:nvSpPr>
          <p:cNvPr id="4" name="文本占位符 3"/>
          <p:cNvSpPr>
            <a:spLocks noGrp="1"/>
          </p:cNvSpPr>
          <p:nvPr>
            <p:ph type="body" sz="quarter" idx="10"/>
          </p:nvPr>
        </p:nvSpPr>
        <p:spPr>
          <a:xfrm>
            <a:off x="1" y="1942174"/>
            <a:ext cx="4571999" cy="1033463"/>
          </a:xfrm>
          <a:prstGeom prst="rect">
            <a:avLst/>
          </a:prstGeom>
        </p:spPr>
        <p:txBody>
          <a:bodyPr lIns="68580" tIns="34290" rIns="68580" bIns="34290" anchor="ctr"/>
          <a:lstStyle>
            <a:lvl1pPr marL="0" indent="0" algn="r">
              <a:buNone/>
              <a:defRPr sz="3600" b="1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pPr lvl="0"/>
            <a:endParaRPr kumimoji="1" lang="zh-CN" altLang="en-US" dirty="0"/>
          </a:p>
        </p:txBody>
      </p:sp>
      <p:sp>
        <p:nvSpPr>
          <p:cNvPr id="31" name="文本占位符 3"/>
          <p:cNvSpPr>
            <a:spLocks noGrp="1"/>
          </p:cNvSpPr>
          <p:nvPr>
            <p:ph type="body" sz="quarter" idx="11"/>
          </p:nvPr>
        </p:nvSpPr>
        <p:spPr>
          <a:xfrm>
            <a:off x="4572002" y="1942174"/>
            <a:ext cx="4571999" cy="1033463"/>
          </a:xfrm>
          <a:prstGeom prst="rect">
            <a:avLst/>
          </a:prstGeom>
        </p:spPr>
        <p:txBody>
          <a:bodyPr lIns="68580" tIns="34290" rIns="68580" bIns="34290" anchor="ctr"/>
          <a:lstStyle>
            <a:lvl1pPr marL="0" indent="0" algn="l">
              <a:buNone/>
              <a:defRPr sz="3600" b="1">
                <a:solidFill>
                  <a:schemeClr val="accent1"/>
                </a:solidFill>
              </a:defRPr>
            </a:lvl1pPr>
          </a:lstStyle>
          <a:p>
            <a:pPr lvl="0"/>
            <a:endParaRPr kumimoji="1" lang="zh-CN" altLang="en-US" dirty="0"/>
          </a:p>
        </p:txBody>
      </p:sp>
      <p:sp>
        <p:nvSpPr>
          <p:cNvPr id="32" name="文本占位符 3"/>
          <p:cNvSpPr>
            <a:spLocks noGrp="1"/>
          </p:cNvSpPr>
          <p:nvPr>
            <p:ph type="body" sz="quarter" idx="12"/>
          </p:nvPr>
        </p:nvSpPr>
        <p:spPr>
          <a:xfrm>
            <a:off x="888490" y="5549733"/>
            <a:ext cx="2080621" cy="375544"/>
          </a:xfrm>
          <a:prstGeom prst="rect">
            <a:avLst/>
          </a:prstGeom>
        </p:spPr>
        <p:txBody>
          <a:bodyPr lIns="68580" tIns="34290" rIns="68580" bIns="34290" anchor="ctr"/>
          <a:lstStyle>
            <a:lvl1pPr marL="214630" indent="-214630" algn="l">
              <a:buFont typeface="Wingdings" panose="05000000000000000000" pitchFamily="2" charset="2"/>
              <a:buChar char="l"/>
              <a:defRPr sz="1200" b="1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pPr lvl="0"/>
            <a:endParaRPr kumimoji="1" lang="zh-CN" altLang="en-US" dirty="0"/>
          </a:p>
        </p:txBody>
      </p:sp>
      <p:sp>
        <p:nvSpPr>
          <p:cNvPr id="33" name="文本占位符 3"/>
          <p:cNvSpPr>
            <a:spLocks noGrp="1"/>
          </p:cNvSpPr>
          <p:nvPr>
            <p:ph type="body" sz="quarter" idx="13"/>
          </p:nvPr>
        </p:nvSpPr>
        <p:spPr>
          <a:xfrm>
            <a:off x="3507409" y="5549733"/>
            <a:ext cx="2080621" cy="375544"/>
          </a:xfrm>
          <a:prstGeom prst="rect">
            <a:avLst/>
          </a:prstGeom>
        </p:spPr>
        <p:txBody>
          <a:bodyPr lIns="68580" tIns="34290" rIns="68580" bIns="34290" anchor="ctr"/>
          <a:lstStyle>
            <a:lvl1pPr marL="214630" indent="-214630" algn="l">
              <a:buFont typeface="Wingdings" panose="05000000000000000000" pitchFamily="2" charset="2"/>
              <a:buChar char="l"/>
              <a:defRPr sz="1200" b="1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pPr lvl="0"/>
            <a:endParaRPr kumimoji="1" lang="zh-CN" altLang="en-US" dirty="0"/>
          </a:p>
        </p:txBody>
      </p:sp>
      <p:sp>
        <p:nvSpPr>
          <p:cNvPr id="34" name="文本占位符 3"/>
          <p:cNvSpPr>
            <a:spLocks noGrp="1"/>
          </p:cNvSpPr>
          <p:nvPr>
            <p:ph type="body" sz="quarter" idx="14"/>
          </p:nvPr>
        </p:nvSpPr>
        <p:spPr>
          <a:xfrm>
            <a:off x="6126325" y="5549733"/>
            <a:ext cx="2080621" cy="375544"/>
          </a:xfrm>
          <a:prstGeom prst="rect">
            <a:avLst/>
          </a:prstGeom>
        </p:spPr>
        <p:txBody>
          <a:bodyPr lIns="68580" tIns="34290" rIns="68580" bIns="34290" anchor="ctr"/>
          <a:lstStyle>
            <a:lvl1pPr marL="214630" indent="-214630" algn="l">
              <a:buFont typeface="Wingdings" panose="05000000000000000000" pitchFamily="2" charset="2"/>
              <a:buChar char="l"/>
              <a:defRPr sz="1200" b="1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pPr lvl="0"/>
            <a:endParaRPr kumimoji="1"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A2E170-8E00-4125-BC27-85A0B97AB8F8}" type="datetimeFigureOut">
              <a:rPr lang="zh-CN" altLang="en-US" smtClean="0"/>
              <a:t>2019/3/6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F441CD-4B30-4F66-8132-608F669D315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A2E170-8E00-4125-BC27-85A0B97AB8F8}" type="datetimeFigureOut">
              <a:rPr lang="zh-CN" altLang="en-US" smtClean="0"/>
              <a:t>2019/3/6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F441CD-4B30-4F66-8132-608F669D315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A2E170-8E00-4125-BC27-85A0B97AB8F8}" type="datetimeFigureOut">
              <a:rPr lang="zh-CN" altLang="en-US" smtClean="0"/>
              <a:t>2019/3/6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F441CD-4B30-4F66-8132-608F669D315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A2E170-8E00-4125-BC27-85A0B97AB8F8}" type="datetimeFigureOut">
              <a:rPr lang="zh-CN" altLang="en-US" smtClean="0"/>
              <a:t>2019/3/6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F441CD-4B30-4F66-8132-608F669D315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A2E170-8E00-4125-BC27-85A0B97AB8F8}" type="datetimeFigureOut">
              <a:rPr lang="zh-CN" altLang="en-US" smtClean="0"/>
              <a:t>2019/3/6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F441CD-4B30-4F66-8132-608F669D315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A2E170-8E00-4125-BC27-85A0B97AB8F8}" type="datetimeFigureOut">
              <a:rPr lang="zh-CN" altLang="en-US" smtClean="0"/>
              <a:t>2019/3/6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F441CD-4B30-4F66-8132-608F669D315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A2E170-8E00-4125-BC27-85A0B97AB8F8}" type="datetimeFigureOut">
              <a:rPr lang="zh-CN" altLang="en-US" smtClean="0"/>
              <a:t>2019/3/6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F441CD-4B30-4F66-8132-608F669D315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A2E170-8E00-4125-BC27-85A0B97AB8F8}" type="datetimeFigureOut">
              <a:rPr lang="zh-CN" altLang="en-US" smtClean="0"/>
              <a:t>2019/3/6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F441CD-4B30-4F66-8132-608F669D315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A2E170-8E00-4125-BC27-85A0B97AB8F8}" type="datetimeFigureOut">
              <a:rPr lang="zh-CN" altLang="en-US" smtClean="0"/>
              <a:t>2019/3/6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F441CD-4B30-4F66-8132-608F669D315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mailto:313064310@qq.com" TargetMode="Externa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3.xml"/><Relationship Id="rId4" Type="http://schemas.openxmlformats.org/officeDocument/2006/relationships/hyperlink" Target="mailto:1432954024@qq.com" TargetMode="Externa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icourse163.org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3998" cy="6857999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38" t="12662" r="2751" b="7328"/>
          <a:stretch>
            <a:fillRect/>
          </a:stretch>
        </p:blipFill>
        <p:spPr>
          <a:xfrm>
            <a:off x="174759" y="319613"/>
            <a:ext cx="1769300" cy="594723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2161" y="784897"/>
            <a:ext cx="2864521" cy="215704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42267" y="2979359"/>
            <a:ext cx="7659468" cy="24430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《</a:t>
            </a:r>
            <a:r>
              <a:rPr lang="zh-CN" altLang="en-US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教育研究方法</a:t>
            </a:r>
            <a:r>
              <a:rPr lang="en-US" altLang="zh-CN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》MOOC</a:t>
            </a:r>
          </a:p>
          <a:p>
            <a:pPr algn="ctr">
              <a:lnSpc>
                <a:spcPct val="150000"/>
              </a:lnSpc>
            </a:pPr>
            <a:r>
              <a:rPr lang="zh-CN" altLang="en-US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选课指南</a:t>
            </a:r>
            <a:endParaRPr lang="zh-CN" altLang="en-US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1520" y="1052736"/>
            <a:ext cx="81724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/>
              <a:t>6</a:t>
            </a:r>
            <a:r>
              <a:rPr lang="zh-CN" altLang="en-US" sz="2800" b="1" dirty="0"/>
              <a:t>．点击“ </a:t>
            </a:r>
            <a:r>
              <a:rPr lang="zh-CN" altLang="en-US" sz="2800" b="1" dirty="0">
                <a:solidFill>
                  <a:srgbClr val="FF0000"/>
                </a:solidFill>
              </a:rPr>
              <a:t>立即参加</a:t>
            </a:r>
            <a:r>
              <a:rPr lang="zh-CN" altLang="en-US" sz="2800" b="1" dirty="0"/>
              <a:t>”，选课成功 。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420888"/>
            <a:ext cx="8136905" cy="36724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8002" y="4581128"/>
            <a:ext cx="1961899" cy="7200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文本框 3"/>
          <p:cNvSpPr txBox="1"/>
          <p:nvPr/>
        </p:nvSpPr>
        <p:spPr>
          <a:xfrm>
            <a:off x="991870" y="236855"/>
            <a:ext cx="280289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b="1" spc="3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一、 </a:t>
            </a:r>
            <a:r>
              <a:rPr lang="en-US" altLang="zh-CN" b="1" spc="3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PC</a:t>
            </a:r>
            <a:r>
              <a:rPr lang="zh-CN" altLang="en-US" b="1" spc="3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端的选课指南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1520" y="1052736"/>
            <a:ext cx="81724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/>
              <a:t>7</a:t>
            </a:r>
            <a:r>
              <a:rPr lang="zh-CN" altLang="en-US" sz="2800" b="1" dirty="0"/>
              <a:t>．进入学习页面，开始学习。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988840"/>
            <a:ext cx="7776864" cy="4176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9" y="2852936"/>
            <a:ext cx="1584176" cy="7200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文本框 3"/>
          <p:cNvSpPr txBox="1"/>
          <p:nvPr/>
        </p:nvSpPr>
        <p:spPr>
          <a:xfrm>
            <a:off x="991870" y="236855"/>
            <a:ext cx="280289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b="1" spc="3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一、 </a:t>
            </a:r>
            <a:r>
              <a:rPr lang="en-US" altLang="zh-CN" b="1" spc="3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PC</a:t>
            </a:r>
            <a:r>
              <a:rPr lang="zh-CN" altLang="en-US" b="1" spc="3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端的选课指南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5"/>
          <p:cNvSpPr txBox="1"/>
          <p:nvPr/>
        </p:nvSpPr>
        <p:spPr>
          <a:xfrm>
            <a:off x="1619672" y="2761183"/>
            <a:ext cx="6408712" cy="126047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effectLst>
            <a:reflection blurRad="6350" stA="50000" endA="300" endPos="38500" dist="50800" dir="5400000" sy="-100000" algn="bl" rotWithShape="0"/>
          </a:effectLst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altLang="zh-CN" sz="2000" b="1" spc="300" dirty="0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3600" b="1" spc="3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    二、手机</a:t>
            </a:r>
            <a:r>
              <a:rPr lang="en-US" altLang="zh-CN" sz="3600" b="1" spc="3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APP</a:t>
            </a:r>
            <a:r>
              <a:rPr lang="zh-CN" altLang="en-US" sz="3600" b="1" spc="3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的选课指南</a:t>
            </a:r>
            <a:endParaRPr lang="en-US" altLang="zh-CN" sz="3600" b="1" spc="300" dirty="0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000" b="1" spc="3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10"/>
          <p:cNvSpPr txBox="1"/>
          <p:nvPr/>
        </p:nvSpPr>
        <p:spPr>
          <a:xfrm>
            <a:off x="457200" y="1124744"/>
            <a:ext cx="4040188" cy="5001419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altLang="zh-CN" sz="2800" b="1" dirty="0"/>
              <a:t>1.</a:t>
            </a:r>
            <a:r>
              <a:rPr lang="zh-CN" altLang="en-US" sz="2800" b="1" dirty="0"/>
              <a:t>进入手机软件下载中心，下载</a:t>
            </a:r>
            <a:r>
              <a:rPr lang="en-US" altLang="zh-CN" sz="2800" b="1" dirty="0"/>
              <a:t>APP</a:t>
            </a:r>
            <a:r>
              <a:rPr lang="zh-CN" altLang="en-US" sz="2800" b="1" dirty="0"/>
              <a:t>“中国大学</a:t>
            </a:r>
            <a:r>
              <a:rPr lang="en-US" altLang="zh-CN" sz="2800" b="1" dirty="0"/>
              <a:t>MOOC</a:t>
            </a:r>
            <a:r>
              <a:rPr lang="zh-CN" altLang="en-US" sz="2800" b="1" dirty="0"/>
              <a:t>”。</a:t>
            </a:r>
            <a:endParaRPr lang="en-US" altLang="zh-CN" sz="2800" b="1" dirty="0"/>
          </a:p>
          <a:p>
            <a:pPr marL="0" indent="0">
              <a:buFont typeface="Arial" panose="020B0604020202020204" pitchFamily="34" charset="0"/>
              <a:buNone/>
            </a:pPr>
            <a:endParaRPr lang="en-US" altLang="zh-CN" sz="2800" b="1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altLang="zh-CN" sz="2800" b="1" dirty="0"/>
              <a:t>2.</a:t>
            </a:r>
            <a:r>
              <a:rPr lang="zh-CN" altLang="en-US" sz="2800" b="1" dirty="0"/>
              <a:t>进入</a:t>
            </a:r>
            <a:r>
              <a:rPr lang="en-US" altLang="zh-CN" sz="2800" b="1" dirty="0"/>
              <a:t>APP</a:t>
            </a:r>
            <a:r>
              <a:rPr lang="zh-CN" altLang="en-US" sz="2800" b="1" dirty="0"/>
              <a:t>，点击我的账号，进行登录或注册。</a:t>
            </a:r>
          </a:p>
          <a:p>
            <a:endParaRPr lang="zh-CN" altLang="en-US" sz="2800" dirty="0"/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7896" y="771284"/>
            <a:ext cx="4096104" cy="55380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0996" y="5802127"/>
            <a:ext cx="936105" cy="6480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文本框 3"/>
          <p:cNvSpPr txBox="1"/>
          <p:nvPr/>
        </p:nvSpPr>
        <p:spPr>
          <a:xfrm>
            <a:off x="991870" y="236855"/>
            <a:ext cx="300990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b="1" spc="3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二、 </a:t>
            </a:r>
            <a:r>
              <a:rPr lang="en-US" altLang="zh-CN" b="1" spc="3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APP</a:t>
            </a:r>
            <a:r>
              <a:rPr lang="zh-CN" altLang="en-US" b="1" spc="3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端的选课指南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10"/>
          <p:cNvSpPr txBox="1"/>
          <p:nvPr/>
        </p:nvSpPr>
        <p:spPr>
          <a:xfrm>
            <a:off x="457200" y="1124744"/>
            <a:ext cx="4040188" cy="5001419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altLang="zh-CN" sz="2800" b="1" dirty="0"/>
              <a:t>3.</a:t>
            </a:r>
            <a:r>
              <a:rPr lang="zh-CN" altLang="en-US" sz="2800" b="1" dirty="0"/>
              <a:t>可使用网易邮箱账号或爱课程账号进行登录 ，也可使用第三方账号（</a:t>
            </a:r>
            <a:r>
              <a:rPr lang="en-US" altLang="zh-CN" sz="2800" b="1" dirty="0"/>
              <a:t>QQ</a:t>
            </a:r>
            <a:r>
              <a:rPr lang="zh-CN" altLang="en-US" sz="2800" b="1" dirty="0"/>
              <a:t>、微信、微博）进行登录。</a:t>
            </a:r>
            <a:endParaRPr lang="en-US" altLang="zh-CN" sz="2800" b="1" dirty="0"/>
          </a:p>
          <a:p>
            <a:pPr marL="0" indent="0">
              <a:buNone/>
            </a:pPr>
            <a:endParaRPr lang="en-US" altLang="zh-CN" sz="2800" b="1" dirty="0"/>
          </a:p>
          <a:p>
            <a:pPr marL="0" indent="0">
              <a:buNone/>
            </a:pPr>
            <a:r>
              <a:rPr lang="en-US" altLang="zh-CN" sz="2800" b="1" dirty="0"/>
              <a:t>  </a:t>
            </a:r>
            <a:r>
              <a:rPr lang="zh-CN" altLang="en-US" sz="2800" b="1" dirty="0"/>
              <a:t>若要使用新的账号登录，点击“注册”，注册完成点击登录即可。</a:t>
            </a:r>
            <a:endParaRPr lang="en-US" altLang="zh-CN" sz="2800" b="1" dirty="0"/>
          </a:p>
          <a:p>
            <a:endParaRPr lang="zh-CN" altLang="en-US" sz="2800" dirty="0"/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500672" y="1124744"/>
            <a:ext cx="3391808" cy="5184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0034" y="1088119"/>
            <a:ext cx="936105" cy="6480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文本框 3"/>
          <p:cNvSpPr txBox="1"/>
          <p:nvPr/>
        </p:nvSpPr>
        <p:spPr>
          <a:xfrm>
            <a:off x="991870" y="236855"/>
            <a:ext cx="300990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b="1" spc="3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二、 </a:t>
            </a:r>
            <a:r>
              <a:rPr lang="en-US" altLang="zh-CN" b="1" spc="3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APP</a:t>
            </a:r>
            <a:r>
              <a:rPr lang="zh-CN" altLang="en-US" b="1" spc="3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端的选课指南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10"/>
          <p:cNvSpPr txBox="1"/>
          <p:nvPr/>
        </p:nvSpPr>
        <p:spPr>
          <a:xfrm>
            <a:off x="457200" y="1124744"/>
            <a:ext cx="4330824" cy="5001419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US" altLang="zh-CN" sz="2800" b="1" dirty="0"/>
              <a:t>4.</a:t>
            </a:r>
            <a:r>
              <a:rPr lang="zh-CN" altLang="en-US" sz="2800" b="1" dirty="0"/>
              <a:t>登录成功后，前往“我的账号”</a:t>
            </a:r>
            <a:r>
              <a:rPr lang="en-US" altLang="zh-CN" sz="2800" b="1" dirty="0"/>
              <a:t>&gt;</a:t>
            </a:r>
            <a:r>
              <a:rPr lang="zh-CN" altLang="en-US" sz="2800" b="1" dirty="0"/>
              <a:t>“设置”</a:t>
            </a:r>
            <a:r>
              <a:rPr lang="en-US" altLang="zh-CN" sz="2800" b="1" dirty="0"/>
              <a:t>&gt;</a:t>
            </a:r>
            <a:r>
              <a:rPr lang="zh-CN" altLang="en-US" sz="2800" b="1" dirty="0"/>
              <a:t>“个人信息设置”填写昵称，点击保存。（格式必须为</a:t>
            </a:r>
            <a:r>
              <a:rPr sz="2800" b="1" dirty="0">
                <a:solidFill>
                  <a:srgbClr val="FF0000"/>
                </a:solidFill>
                <a:sym typeface="+mn-ea"/>
              </a:rPr>
              <a:t>“</a:t>
            </a:r>
            <a:r>
              <a:rPr sz="2800" b="1" dirty="0">
                <a:solidFill>
                  <a:srgbClr val="FF0000"/>
                </a:solidFill>
                <a:latin typeface="+mn-ea"/>
                <a:sym typeface="+mn-ea"/>
              </a:rPr>
              <a:t>西大+</a:t>
            </a:r>
            <a:r>
              <a:rPr lang="zh-CN" sz="2800" b="1" dirty="0">
                <a:solidFill>
                  <a:srgbClr val="FF0000"/>
                </a:solidFill>
                <a:latin typeface="+mn-ea"/>
                <a:sym typeface="+mn-ea"/>
              </a:rPr>
              <a:t>学院前</a:t>
            </a:r>
            <a:r>
              <a:rPr lang="en-US" altLang="zh-CN" sz="2800" b="1" dirty="0">
                <a:solidFill>
                  <a:srgbClr val="FF0000"/>
                </a:solidFill>
                <a:latin typeface="+mn-ea"/>
                <a:sym typeface="+mn-ea"/>
              </a:rPr>
              <a:t>2</a:t>
            </a:r>
            <a:r>
              <a:rPr lang="zh-CN" sz="2800" b="1" dirty="0">
                <a:solidFill>
                  <a:srgbClr val="FF0000"/>
                </a:solidFill>
                <a:latin typeface="+mn-ea"/>
                <a:sym typeface="+mn-ea"/>
              </a:rPr>
              <a:t>字</a:t>
            </a:r>
            <a:r>
              <a:rPr sz="2800" b="1" dirty="0">
                <a:solidFill>
                  <a:srgbClr val="FF0000"/>
                </a:solidFill>
                <a:latin typeface="+mn-ea"/>
                <a:sym typeface="+mn-ea"/>
              </a:rPr>
              <a:t>+</a:t>
            </a:r>
            <a:r>
              <a:rPr lang="zh-CN" sz="2800" b="1" dirty="0">
                <a:solidFill>
                  <a:srgbClr val="FF0000"/>
                </a:solidFill>
                <a:latin typeface="+mn-ea"/>
                <a:sym typeface="+mn-ea"/>
              </a:rPr>
              <a:t>年级</a:t>
            </a:r>
            <a:r>
              <a:rPr lang="en-US" altLang="zh-CN" sz="2800" b="1" dirty="0">
                <a:solidFill>
                  <a:srgbClr val="FF0000"/>
                </a:solidFill>
                <a:latin typeface="+mn-ea"/>
                <a:sym typeface="+mn-ea"/>
              </a:rPr>
              <a:t>+</a:t>
            </a:r>
            <a:r>
              <a:rPr lang="zh-CN" altLang="en-US" sz="2800" b="1" dirty="0">
                <a:solidFill>
                  <a:srgbClr val="FF0000"/>
                </a:solidFill>
                <a:latin typeface="+mn-ea"/>
                <a:sym typeface="+mn-ea"/>
              </a:rPr>
              <a:t>姓名前</a:t>
            </a:r>
            <a:r>
              <a:rPr lang="en-US" altLang="zh-CN" sz="2800" b="1" dirty="0">
                <a:solidFill>
                  <a:srgbClr val="FF0000"/>
                </a:solidFill>
                <a:latin typeface="+mn-ea"/>
                <a:sym typeface="+mn-ea"/>
              </a:rPr>
              <a:t>2</a:t>
            </a:r>
            <a:r>
              <a:rPr lang="zh-CN" altLang="en-US" sz="2800" b="1" dirty="0">
                <a:solidFill>
                  <a:srgbClr val="FF0000"/>
                </a:solidFill>
                <a:latin typeface="+mn-ea"/>
                <a:sym typeface="+mn-ea"/>
              </a:rPr>
              <a:t>字</a:t>
            </a:r>
            <a:r>
              <a:rPr sz="2800" b="1" dirty="0">
                <a:solidFill>
                  <a:srgbClr val="FF0000"/>
                </a:solidFill>
                <a:latin typeface="+mn-ea"/>
                <a:sym typeface="+mn-ea"/>
              </a:rPr>
              <a:t>”</a:t>
            </a:r>
            <a:r>
              <a:rPr lang="zh-CN" sz="2800" b="1" dirty="0">
                <a:solidFill>
                  <a:srgbClr val="FF0000"/>
                </a:solidFill>
                <a:latin typeface="+mn-ea"/>
                <a:sym typeface="+mn-ea"/>
              </a:rPr>
              <a:t>，</a:t>
            </a:r>
            <a:r>
              <a:rPr lang="zh-CN" sz="2800" b="1" dirty="0">
                <a:sym typeface="+mn-ea"/>
              </a:rPr>
              <a:t>例</a:t>
            </a:r>
            <a:r>
              <a:rPr lang="en-US" altLang="zh-CN" sz="2800" b="1" dirty="0">
                <a:sym typeface="+mn-ea"/>
              </a:rPr>
              <a:t>“</a:t>
            </a:r>
            <a:r>
              <a:rPr lang="zh-CN" altLang="en-US" sz="2800" b="1" dirty="0">
                <a:sym typeface="+mn-ea"/>
              </a:rPr>
              <a:t>西大文学</a:t>
            </a:r>
            <a:r>
              <a:rPr lang="en-US" altLang="zh-CN" sz="2800" b="1" dirty="0">
                <a:sym typeface="+mn-ea"/>
              </a:rPr>
              <a:t>17</a:t>
            </a:r>
            <a:r>
              <a:rPr lang="zh-CN" altLang="en-US" sz="2800" b="1" dirty="0">
                <a:sym typeface="+mn-ea"/>
              </a:rPr>
              <a:t>张三</a:t>
            </a:r>
            <a:r>
              <a:rPr lang="en-US" altLang="zh-CN" sz="2800" b="1" dirty="0">
                <a:sym typeface="+mn-ea"/>
              </a:rPr>
              <a:t>”</a:t>
            </a:r>
            <a:r>
              <a:rPr lang="zh-CN" altLang="en-US" sz="2800" b="1" dirty="0"/>
              <a:t>）</a:t>
            </a:r>
          </a:p>
          <a:p>
            <a:endParaRPr lang="zh-CN" altLang="en-US" sz="2800" dirty="0"/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436097" y="1124744"/>
            <a:ext cx="3520042" cy="5184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2492896"/>
            <a:ext cx="2843808" cy="792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10"/>
          <p:cNvSpPr txBox="1"/>
          <p:nvPr/>
        </p:nvSpPr>
        <p:spPr>
          <a:xfrm>
            <a:off x="457200" y="1124744"/>
            <a:ext cx="4330824" cy="5001419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US" altLang="zh-CN" sz="2800" b="1" dirty="0"/>
              <a:t>5.</a:t>
            </a:r>
            <a:r>
              <a:rPr lang="zh-CN" altLang="en-US" sz="2800" b="1" dirty="0"/>
              <a:t>此外，在手机上也可以设置课程和讨论区消息的提醒和推送。进入“设置”</a:t>
            </a:r>
            <a:r>
              <a:rPr lang="en-US" altLang="zh-CN" sz="2800" b="1" dirty="0"/>
              <a:t>&gt;</a:t>
            </a:r>
            <a:r>
              <a:rPr lang="zh-CN" altLang="en-US" sz="2800" b="1" dirty="0"/>
              <a:t>“消息设置”</a:t>
            </a:r>
            <a:r>
              <a:rPr lang="en-US" altLang="zh-CN" sz="2800" b="1" dirty="0"/>
              <a:t>&gt;</a:t>
            </a:r>
            <a:r>
              <a:rPr lang="zh-CN" altLang="en-US" sz="2800" b="1" dirty="0"/>
              <a:t>“课程消息”，即可开启课程相关推送和提醒。</a:t>
            </a:r>
            <a:endParaRPr lang="zh-CN" altLang="en-US" sz="2800" dirty="0"/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436096" y="1124744"/>
            <a:ext cx="3600399" cy="5184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3625453"/>
            <a:ext cx="3960440" cy="8836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10"/>
          <p:cNvSpPr txBox="1"/>
          <p:nvPr/>
        </p:nvSpPr>
        <p:spPr>
          <a:xfrm>
            <a:off x="457200" y="1124744"/>
            <a:ext cx="4040188" cy="5001419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200000"/>
              </a:lnSpc>
              <a:buFont typeface="Arial" panose="020B0604020202020204" pitchFamily="34" charset="0"/>
              <a:buNone/>
            </a:pPr>
            <a:r>
              <a:rPr lang="en-US" altLang="zh-CN" sz="2800" b="1" dirty="0"/>
              <a:t>6.</a:t>
            </a:r>
            <a:r>
              <a:rPr lang="zh-CN" altLang="en-US" sz="2800" b="1" dirty="0"/>
              <a:t>信息设置完成 后，在主页面搜索框内 输入“教育研究方法”进行搜索。</a:t>
            </a:r>
            <a:endParaRPr lang="en-US" altLang="zh-CN" sz="2800" b="1" dirty="0"/>
          </a:p>
          <a:p>
            <a:pPr marL="0" indent="0">
              <a:buFont typeface="Arial" panose="020B0604020202020204" pitchFamily="34" charset="0"/>
              <a:buNone/>
            </a:pPr>
            <a:endParaRPr lang="en-US" altLang="zh-CN" sz="2800" b="1" dirty="0"/>
          </a:p>
          <a:p>
            <a:pPr marL="0" indent="0">
              <a:buFont typeface="Arial" panose="020B0604020202020204" pitchFamily="34" charset="0"/>
              <a:buNone/>
            </a:pPr>
            <a:endParaRPr lang="en-US" altLang="zh-CN" sz="2800" b="1" dirty="0"/>
          </a:p>
          <a:p>
            <a:endParaRPr lang="zh-CN" altLang="en-US" sz="2800" dirty="0"/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7896" y="771284"/>
            <a:ext cx="4096104" cy="5538035"/>
          </a:xfrm>
          <a:prstGeom prst="rect">
            <a:avLst/>
          </a:prstGeom>
          <a:solidFill>
            <a:schemeClr val="bg1"/>
          </a:solidFill>
          <a:ln>
            <a:noFill/>
          </a:ln>
        </p:spPr>
      </p:pic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7896" y="680611"/>
            <a:ext cx="3988600" cy="4441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右箭头 1"/>
          <p:cNvSpPr/>
          <p:nvPr/>
        </p:nvSpPr>
        <p:spPr>
          <a:xfrm rot="16200000">
            <a:off x="6753927" y="1258851"/>
            <a:ext cx="775475" cy="484632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5871812" y="2204864"/>
            <a:ext cx="2448272" cy="720080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rgbClr val="FF0000"/>
                </a:solidFill>
              </a:rPr>
              <a:t>输入“教育研究方法”进行搜索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10"/>
          <p:cNvSpPr txBox="1"/>
          <p:nvPr/>
        </p:nvSpPr>
        <p:spPr>
          <a:xfrm>
            <a:off x="457200" y="1124744"/>
            <a:ext cx="4040188" cy="5001419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US" altLang="zh-CN" sz="2800" b="1" dirty="0"/>
              <a:t>7.</a:t>
            </a:r>
            <a:r>
              <a:rPr lang="zh-CN" altLang="en-US" sz="2800" b="1" dirty="0"/>
              <a:t>选择搜索结果中的 “</a:t>
            </a:r>
            <a:r>
              <a:rPr lang="zh-CN" altLang="en-US" sz="2800" b="1" dirty="0">
                <a:solidFill>
                  <a:srgbClr val="FF0000"/>
                </a:solidFill>
              </a:rPr>
              <a:t>教育研究方法（西南大学）</a:t>
            </a:r>
            <a:r>
              <a:rPr lang="zh-CN" altLang="en-US" sz="2800" b="1" dirty="0"/>
              <a:t>”，点击进入 。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altLang="zh-CN" sz="2800" b="1" dirty="0"/>
          </a:p>
          <a:p>
            <a:pPr marL="0" indent="0">
              <a:buFont typeface="Arial" panose="020B0604020202020204" pitchFamily="34" charset="0"/>
              <a:buNone/>
            </a:pPr>
            <a:endParaRPr lang="en-US" altLang="zh-CN" sz="2800" b="1" dirty="0"/>
          </a:p>
          <a:p>
            <a:pPr marL="0" indent="0">
              <a:buFont typeface="Arial" panose="020B0604020202020204" pitchFamily="34" charset="0"/>
              <a:buNone/>
            </a:pPr>
            <a:endParaRPr lang="en-US" altLang="zh-CN" sz="2800" b="1" dirty="0"/>
          </a:p>
          <a:p>
            <a:endParaRPr lang="zh-CN" altLang="en-US" sz="2800" dirty="0"/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504097" y="771284"/>
            <a:ext cx="3183701" cy="5538035"/>
          </a:xfrm>
          <a:prstGeom prst="rect">
            <a:avLst/>
          </a:prstGeom>
          <a:solidFill>
            <a:schemeClr val="bg1"/>
          </a:solidFill>
          <a:ln>
            <a:noFill/>
          </a:ln>
        </p:spPr>
      </p:pic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1522220"/>
            <a:ext cx="3240361" cy="8895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文本框 3"/>
          <p:cNvSpPr txBox="1"/>
          <p:nvPr/>
        </p:nvSpPr>
        <p:spPr>
          <a:xfrm>
            <a:off x="991870" y="236855"/>
            <a:ext cx="300990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b="1" spc="3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二、 </a:t>
            </a:r>
            <a:r>
              <a:rPr lang="en-US" altLang="zh-CN" b="1" spc="3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APP</a:t>
            </a:r>
            <a:r>
              <a:rPr lang="zh-CN" altLang="en-US" b="1" spc="3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端的选课指南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10"/>
          <p:cNvSpPr txBox="1"/>
          <p:nvPr/>
        </p:nvSpPr>
        <p:spPr>
          <a:xfrm>
            <a:off x="457200" y="1124744"/>
            <a:ext cx="4040188" cy="5001419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US" altLang="zh-CN" sz="2800" b="1" dirty="0"/>
              <a:t>8.</a:t>
            </a:r>
            <a:r>
              <a:rPr lang="zh-CN" altLang="en-US" sz="2800" b="1" dirty="0"/>
              <a:t>进入“教育研究方法”课程页面，点击“立即参加”，选课成功。</a:t>
            </a:r>
            <a:endParaRPr lang="en-US" altLang="zh-CN" sz="2800" b="1" dirty="0"/>
          </a:p>
          <a:p>
            <a:pPr marL="0" indent="0">
              <a:buFont typeface="Arial" panose="020B0604020202020204" pitchFamily="34" charset="0"/>
              <a:buNone/>
            </a:pPr>
            <a:endParaRPr lang="en-US" altLang="zh-CN" sz="2800" b="1" dirty="0"/>
          </a:p>
          <a:p>
            <a:pPr marL="0" indent="0">
              <a:buFont typeface="Arial" panose="020B0604020202020204" pitchFamily="34" charset="0"/>
              <a:buNone/>
            </a:pPr>
            <a:endParaRPr lang="en-US" altLang="zh-CN" sz="2800" b="1" dirty="0"/>
          </a:p>
          <a:p>
            <a:endParaRPr lang="zh-CN" altLang="en-US" sz="2800" dirty="0"/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364089" y="908720"/>
            <a:ext cx="3779912" cy="5394653"/>
          </a:xfrm>
          <a:prstGeom prst="rect">
            <a:avLst/>
          </a:prstGeom>
          <a:solidFill>
            <a:schemeClr val="bg1"/>
          </a:solidFill>
          <a:ln>
            <a:noFill/>
          </a:ln>
        </p:spPr>
      </p:pic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4105" y="2280268"/>
            <a:ext cx="1349896" cy="8895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文本框 3"/>
          <p:cNvSpPr txBox="1"/>
          <p:nvPr/>
        </p:nvSpPr>
        <p:spPr>
          <a:xfrm>
            <a:off x="991870" y="236855"/>
            <a:ext cx="300990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b="1" spc="3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二、 </a:t>
            </a:r>
            <a:r>
              <a:rPr lang="en-US" altLang="zh-CN" b="1" spc="3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APP</a:t>
            </a:r>
            <a:r>
              <a:rPr lang="zh-CN" altLang="en-US" b="1" spc="3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端的选课指南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5"/>
          <p:cNvSpPr txBox="1"/>
          <p:nvPr/>
        </p:nvSpPr>
        <p:spPr>
          <a:xfrm>
            <a:off x="1619672" y="2761183"/>
            <a:ext cx="6408712" cy="156845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effectLst>
            <a:reflection blurRad="6350" stA="50000" endA="300" endPos="38500" dist="50800" dir="5400000" sy="-100000" algn="bl" rotWithShape="0"/>
          </a:effectLst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altLang="zh-CN" sz="3200" b="1" spc="300" dirty="0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spc="3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    一、 </a:t>
            </a:r>
            <a:r>
              <a:rPr lang="en-US" altLang="zh-CN" sz="3200" b="1" spc="3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PC</a:t>
            </a:r>
            <a:r>
              <a:rPr lang="zh-CN" altLang="en-US" sz="3200" b="1" spc="3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端的选课指南</a:t>
            </a:r>
            <a:endParaRPr lang="en-US" altLang="zh-CN" sz="3200" b="1" spc="300" dirty="0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spc="3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10"/>
          <p:cNvSpPr txBox="1"/>
          <p:nvPr/>
        </p:nvSpPr>
        <p:spPr>
          <a:xfrm>
            <a:off x="457200" y="1124744"/>
            <a:ext cx="4040188" cy="5001419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800" b="1" dirty="0"/>
              <a:t>9.</a:t>
            </a:r>
            <a:r>
              <a:rPr lang="zh-CN" altLang="en-US" sz="2800" b="1" dirty="0"/>
              <a:t>进入学习页面，点击视频、文档或讨论就可以观看视频、阅读文档和参与课堂讨论啦！</a:t>
            </a:r>
            <a:endParaRPr lang="en-US" altLang="zh-CN" sz="2800" b="1" dirty="0"/>
          </a:p>
          <a:p>
            <a:pPr marL="0" indent="0">
              <a:buFont typeface="Arial" panose="020B0604020202020204" pitchFamily="34" charset="0"/>
              <a:buNone/>
            </a:pPr>
            <a:endParaRPr lang="en-US" altLang="zh-CN" sz="2800" b="1" dirty="0"/>
          </a:p>
          <a:p>
            <a:endParaRPr lang="zh-CN" altLang="en-US" sz="2800" dirty="0"/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698398" y="908720"/>
            <a:ext cx="3445602" cy="5394653"/>
          </a:xfrm>
          <a:prstGeom prst="rect">
            <a:avLst/>
          </a:prstGeom>
          <a:solidFill>
            <a:schemeClr val="bg1"/>
          </a:solidFill>
          <a:ln>
            <a:noFill/>
          </a:ln>
        </p:spPr>
      </p:pic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8398" y="2420887"/>
            <a:ext cx="3445603" cy="5760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8425" y="3592907"/>
            <a:ext cx="755576" cy="7396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5" y="3571445"/>
            <a:ext cx="2075755" cy="7825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右箭头 8"/>
          <p:cNvSpPr/>
          <p:nvPr/>
        </p:nvSpPr>
        <p:spPr>
          <a:xfrm>
            <a:off x="5020660" y="3814222"/>
            <a:ext cx="775475" cy="270014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右箭头 10"/>
          <p:cNvSpPr/>
          <p:nvPr/>
        </p:nvSpPr>
        <p:spPr>
          <a:xfrm rot="16200000">
            <a:off x="8412133" y="4620597"/>
            <a:ext cx="775475" cy="242315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477294" y="3612478"/>
            <a:ext cx="2448272" cy="720080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rgbClr val="FF0000"/>
                </a:solidFill>
              </a:rPr>
              <a:t>点击即可观看和阅览</a:t>
            </a:r>
          </a:p>
        </p:txBody>
      </p:sp>
      <p:sp>
        <p:nvSpPr>
          <p:cNvPr id="13" name="矩形 12"/>
          <p:cNvSpPr/>
          <p:nvPr/>
        </p:nvSpPr>
        <p:spPr>
          <a:xfrm>
            <a:off x="6697150" y="5229200"/>
            <a:ext cx="2448272" cy="720080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rgbClr val="FF0000"/>
                </a:solidFill>
              </a:rPr>
              <a:t>点击即可下载课件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991870" y="236855"/>
            <a:ext cx="300990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b="1" spc="3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二、 </a:t>
            </a:r>
            <a:r>
              <a:rPr lang="en-US" altLang="zh-CN" b="1" spc="3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APP</a:t>
            </a:r>
            <a:r>
              <a:rPr lang="zh-CN" altLang="en-US" b="1" spc="3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端的选课指南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12" grpId="0" animBg="1"/>
      <p:bldP spid="1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5"/>
          <p:cNvSpPr txBox="1"/>
          <p:nvPr/>
        </p:nvSpPr>
        <p:spPr>
          <a:xfrm>
            <a:off x="1367577" y="1442288"/>
            <a:ext cx="6408712" cy="126047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effectLst>
            <a:reflection blurRad="6350" stA="50000" endA="300" endPos="38500" dist="50800" dir="5400000" sy="-100000" algn="bl" rotWithShape="0"/>
          </a:effectLst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altLang="zh-CN" sz="2000" b="1" spc="300" dirty="0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3600" b="1" spc="3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    三、</a:t>
            </a:r>
            <a:r>
              <a:rPr lang="en-US" sz="3600" b="1" spc="3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QQ</a:t>
            </a:r>
            <a:r>
              <a:rPr lang="zh-CN" altLang="en-US" sz="3600" b="1" spc="3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群</a:t>
            </a:r>
            <a:r>
              <a:rPr lang="en-US" sz="3600" b="1" spc="3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:516558252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000" b="1" spc="3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</a:p>
        </p:txBody>
      </p:sp>
      <p:sp>
        <p:nvSpPr>
          <p:cNvPr id="6" name="内容占位符 10"/>
          <p:cNvSpPr txBox="1"/>
          <p:nvPr/>
        </p:nvSpPr>
        <p:spPr>
          <a:xfrm>
            <a:off x="1477089" y="2924944"/>
            <a:ext cx="6299200" cy="2719705"/>
          </a:xfrm>
          <a:prstGeom prst="rect">
            <a:avLst/>
          </a:prstGeom>
        </p:spPr>
        <p:txBody>
          <a:bodyPr>
            <a:normAutofit fontScale="925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800" b="1" dirty="0"/>
              <a:t>        为便于学习交流和相关咨询，请加入课程</a:t>
            </a:r>
            <a:r>
              <a:rPr lang="en-US" altLang="zh-CN" sz="2800" b="1" dirty="0"/>
              <a:t>QQ</a:t>
            </a:r>
            <a:r>
              <a:rPr lang="zh-CN" altLang="en-US" sz="2800" b="1" dirty="0"/>
              <a:t>群！</a:t>
            </a:r>
            <a:endParaRPr lang="en-US" altLang="zh-CN" sz="2800" b="1" dirty="0"/>
          </a:p>
          <a:p>
            <a:pPr marL="0" indent="0">
              <a:buNone/>
            </a:pPr>
            <a:endParaRPr lang="en-US" altLang="zh-CN" sz="2800" b="1" dirty="0"/>
          </a:p>
          <a:p>
            <a:pPr marL="0" indent="0">
              <a:buNone/>
            </a:pPr>
            <a:r>
              <a:rPr lang="zh-CN" altLang="en-US" sz="2800" b="1" dirty="0"/>
              <a:t>入群申请和群备注名修改：</a:t>
            </a:r>
          </a:p>
          <a:p>
            <a:pPr marL="0" indent="0">
              <a:buNone/>
            </a:pPr>
            <a:r>
              <a:rPr lang="zh-CN" altLang="en-US" sz="2800" b="1" dirty="0"/>
              <a:t>       </a:t>
            </a:r>
            <a:r>
              <a:rPr lang="zh-CN" altLang="en-US" sz="2800" b="1" dirty="0">
                <a:solidFill>
                  <a:srgbClr val="FF0000"/>
                </a:solidFill>
              </a:rPr>
              <a:t>   学院首字</a:t>
            </a:r>
            <a:r>
              <a:rPr lang="en-US" altLang="zh-CN" sz="2800" b="1" dirty="0">
                <a:solidFill>
                  <a:srgbClr val="FF0000"/>
                </a:solidFill>
              </a:rPr>
              <a:t>+</a:t>
            </a:r>
            <a:r>
              <a:rPr lang="zh-CN" altLang="en-US" sz="2800" b="1" dirty="0">
                <a:solidFill>
                  <a:srgbClr val="FF0000"/>
                </a:solidFill>
              </a:rPr>
              <a:t>年级</a:t>
            </a:r>
            <a:r>
              <a:rPr lang="en-US" altLang="zh-CN" sz="2800" b="1" dirty="0">
                <a:solidFill>
                  <a:srgbClr val="FF0000"/>
                </a:solidFill>
              </a:rPr>
              <a:t>+</a:t>
            </a:r>
            <a:r>
              <a:rPr lang="zh-CN" altLang="en-US" sz="2800" b="1" dirty="0">
                <a:solidFill>
                  <a:srgbClr val="FF0000"/>
                </a:solidFill>
              </a:rPr>
              <a:t>姓名前</a:t>
            </a:r>
            <a:r>
              <a:rPr lang="en-US" altLang="zh-CN" sz="2800" b="1" dirty="0">
                <a:solidFill>
                  <a:srgbClr val="FF0000"/>
                </a:solidFill>
              </a:rPr>
              <a:t>2</a:t>
            </a:r>
            <a:r>
              <a:rPr lang="zh-CN" altLang="en-US" sz="2800" b="1" dirty="0">
                <a:solidFill>
                  <a:srgbClr val="FF0000"/>
                </a:solidFill>
              </a:rPr>
              <a:t>字</a:t>
            </a:r>
            <a:r>
              <a:rPr lang="zh-CN" altLang="en-US" sz="2800" b="1" dirty="0"/>
              <a:t>  </a:t>
            </a:r>
          </a:p>
          <a:p>
            <a:pPr marL="0" indent="0">
              <a:buNone/>
            </a:pPr>
            <a:r>
              <a:rPr lang="zh-CN" altLang="en-US" sz="2800" b="1" dirty="0"/>
              <a:t>           例：文学</a:t>
            </a:r>
            <a:r>
              <a:rPr lang="en-US" altLang="zh-CN" sz="2800" b="1" dirty="0"/>
              <a:t>17</a:t>
            </a:r>
            <a:r>
              <a:rPr lang="zh-CN" altLang="en-US" sz="2800" b="1" dirty="0"/>
              <a:t>张三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altLang="zh-CN" sz="2800" b="1" dirty="0"/>
          </a:p>
          <a:p>
            <a:endParaRPr lang="zh-CN" altLang="en-US" sz="2800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5"/>
          <p:cNvSpPr txBox="1"/>
          <p:nvPr/>
        </p:nvSpPr>
        <p:spPr>
          <a:xfrm>
            <a:off x="1367577" y="1442288"/>
            <a:ext cx="6408712" cy="954107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effectLst>
            <a:reflection blurRad="6350" stA="50000" endA="300" endPos="38500" dist="50800" dir="5400000" sy="-100000" algn="bl" rotWithShape="0"/>
          </a:effectLst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altLang="zh-CN" sz="2000" b="1" spc="300" dirty="0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3600" b="1" spc="3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    四、联系方式</a:t>
            </a:r>
            <a:endParaRPr lang="zh-CN" altLang="en-US" sz="2000" b="1" spc="300" dirty="0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内容占位符 10"/>
          <p:cNvSpPr txBox="1"/>
          <p:nvPr/>
        </p:nvSpPr>
        <p:spPr>
          <a:xfrm>
            <a:off x="1477088" y="2924944"/>
            <a:ext cx="6695312" cy="2719705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800" b="1" dirty="0"/>
              <a:t>   主讲教师邮箱：</a:t>
            </a:r>
            <a:endParaRPr lang="en-US" altLang="zh-CN" sz="2800" b="1" dirty="0"/>
          </a:p>
          <a:p>
            <a:pPr marL="0" indent="0">
              <a:buNone/>
            </a:pPr>
            <a:r>
              <a:rPr lang="zh-CN" altLang="en-US" sz="2800" b="1" dirty="0"/>
              <a:t>    </a:t>
            </a:r>
            <a:r>
              <a:rPr lang="en-US" altLang="zh-CN" sz="2800" b="1" dirty="0">
                <a:hlinkClick r:id="rId3"/>
              </a:rPr>
              <a:t>313064310@qq.com</a:t>
            </a:r>
            <a:endParaRPr lang="en-US" altLang="zh-CN" sz="2800" b="1" dirty="0"/>
          </a:p>
          <a:p>
            <a:pPr marL="0" indent="0">
              <a:buNone/>
            </a:pPr>
            <a:endParaRPr lang="en-US" altLang="zh-CN" sz="2800" b="1" dirty="0"/>
          </a:p>
          <a:p>
            <a:pPr marL="0" indent="0">
              <a:buNone/>
            </a:pPr>
            <a:r>
              <a:rPr lang="en-US" altLang="zh-CN" sz="2800" b="1" dirty="0"/>
              <a:t>   </a:t>
            </a:r>
            <a:r>
              <a:rPr lang="zh-CN" altLang="en-US" sz="2800" b="1" dirty="0"/>
              <a:t>网课助教邮箱：</a:t>
            </a:r>
            <a:endParaRPr lang="en-US" altLang="zh-CN" sz="2800" b="1" dirty="0"/>
          </a:p>
          <a:p>
            <a:pPr marL="0" indent="0">
              <a:buNone/>
            </a:pPr>
            <a:r>
              <a:rPr lang="en-US" altLang="zh-CN" sz="2800" b="1" dirty="0">
                <a:solidFill>
                  <a:schemeClr val="tx2"/>
                </a:solidFill>
              </a:rPr>
              <a:t>    </a:t>
            </a:r>
            <a:r>
              <a:rPr lang="en-US" altLang="zh-CN" sz="2800" b="1" dirty="0">
                <a:solidFill>
                  <a:schemeClr val="tx2"/>
                </a:solidFill>
                <a:hlinkClick r:id="rId4"/>
              </a:rPr>
              <a:t>1432954024@qq.com</a:t>
            </a:r>
            <a:endParaRPr lang="en-US" altLang="zh-CN" sz="2800" b="1" dirty="0">
              <a:solidFill>
                <a:schemeClr val="tx2"/>
              </a:solidFill>
            </a:endParaRPr>
          </a:p>
          <a:p>
            <a:pPr marL="0" indent="0">
              <a:buNone/>
            </a:pPr>
            <a:endParaRPr lang="en-US" altLang="zh-CN" sz="2800" b="1" dirty="0">
              <a:solidFill>
                <a:schemeClr val="tx2"/>
              </a:solidFill>
            </a:endParaRPr>
          </a:p>
          <a:p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57174021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206500" y="1706245"/>
            <a:ext cx="6878955" cy="289842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32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楷体" panose="02010609060101010101" charset="-122"/>
              </a:rPr>
              <a:t>请各位同学选课成功后务必关注</a:t>
            </a:r>
            <a:r>
              <a:rPr lang="en-US" altLang="zh-CN" sz="3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楷体" panose="02010609060101010101" charset="-122"/>
              </a:rPr>
              <a:t>QQ</a:t>
            </a:r>
            <a:r>
              <a:rPr lang="zh-CN" altLang="zh-CN" sz="3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楷体" panose="02010609060101010101" charset="-122"/>
              </a:rPr>
              <a:t>群，</a:t>
            </a:r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楷体" panose="02010609060101010101" charset="-122"/>
              </a:rPr>
              <a:t>邮箱或者课程首页的公告</a:t>
            </a:r>
            <a:r>
              <a:rPr lang="zh-CN" altLang="en-US" sz="32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楷体" panose="02010609060101010101" charset="-122"/>
              </a:rPr>
              <a:t>，我们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cs typeface="楷体" panose="02010609060101010101" charset="-122"/>
              </a:rPr>
              <a:t>会随时发布</a:t>
            </a:r>
            <a:r>
              <a:rPr lang="zh-CN" altLang="en-US" sz="32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楷体" panose="02010609060101010101" charset="-122"/>
              </a:rPr>
              <a:t>课程通知哟！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2304258" y="2180862"/>
            <a:ext cx="4571999" cy="1033463"/>
          </a:xfrm>
        </p:spPr>
        <p:txBody>
          <a:bodyPr lIns="68580" tIns="34290" rIns="68580" bIns="34290" anchor="ctr"/>
          <a:lstStyle/>
          <a:p>
            <a:pPr algn="ctr"/>
            <a:r>
              <a:rPr kumimoji="1" lang="zh-CN" altLang="en-US" sz="4800" dirty="0">
                <a:solidFill>
                  <a:schemeClr val="accent1"/>
                </a:solidFill>
              </a:rPr>
              <a:t>谢谢观看</a:t>
            </a:r>
            <a:r>
              <a:rPr kumimoji="1" lang="en-US" altLang="zh-CN" sz="4800" dirty="0">
                <a:solidFill>
                  <a:schemeClr val="accent1"/>
                </a:solidFill>
              </a:rPr>
              <a:t>!</a:t>
            </a:r>
            <a:endParaRPr kumimoji="1" lang="zh-CN" altLang="en-US" sz="4800" dirty="0">
              <a:solidFill>
                <a:schemeClr val="accent1"/>
              </a:solidFill>
            </a:endParaRPr>
          </a:p>
        </p:txBody>
      </p:sp>
    </p:spTree>
  </p:cSld>
  <p:clrMapOvr>
    <a:masterClrMapping/>
  </p:clrMapOvr>
  <p:transition spd="slow">
    <p:wip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72830" y="900336"/>
            <a:ext cx="81724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/>
              <a:t>1.</a:t>
            </a:r>
            <a:r>
              <a:rPr lang="zh-CN" altLang="en-US" sz="2800" b="1" dirty="0"/>
              <a:t>登录中国大学</a:t>
            </a:r>
            <a:r>
              <a:rPr lang="en-US" altLang="zh-CN" sz="2800" b="1" dirty="0"/>
              <a:t>MOOC</a:t>
            </a:r>
            <a:r>
              <a:rPr lang="zh-CN" altLang="en-US" sz="2800" b="1" dirty="0"/>
              <a:t>网，网址为 </a:t>
            </a:r>
            <a:r>
              <a:rPr lang="en-US" altLang="zh-CN" sz="2800" b="1" dirty="0">
                <a:hlinkClick r:id="rId3"/>
              </a:rPr>
              <a:t>https://www.icourse163.org/</a:t>
            </a:r>
            <a:endParaRPr lang="zh-CN" altLang="en-US" sz="2800" b="1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8315" y="2007235"/>
            <a:ext cx="8168005" cy="425069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991870" y="236855"/>
            <a:ext cx="280289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b="1" spc="3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一、 </a:t>
            </a:r>
            <a:r>
              <a:rPr lang="en-US" altLang="zh-CN" b="1" spc="3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PC</a:t>
            </a:r>
            <a:r>
              <a:rPr lang="zh-CN" altLang="en-US" b="1" spc="3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端的选课指南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130" y="2198370"/>
            <a:ext cx="8596630" cy="367538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05190" y="823342"/>
            <a:ext cx="81724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/>
              <a:t> </a:t>
            </a:r>
            <a:r>
              <a:rPr lang="en-US" altLang="zh-CN" sz="2800" b="1" dirty="0"/>
              <a:t>2</a:t>
            </a:r>
            <a:r>
              <a:rPr lang="zh-CN" altLang="en-US" sz="2800" b="1" dirty="0"/>
              <a:t>．点击页面右侧进行登录或 注册（已有账号可直接登录）。</a:t>
            </a: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37287" y="2114654"/>
            <a:ext cx="864096" cy="5040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文本框 5"/>
          <p:cNvSpPr txBox="1"/>
          <p:nvPr/>
        </p:nvSpPr>
        <p:spPr>
          <a:xfrm>
            <a:off x="991870" y="236855"/>
            <a:ext cx="280289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b="1" spc="3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一、 </a:t>
            </a:r>
            <a:r>
              <a:rPr lang="en-US" altLang="zh-CN" b="1" spc="3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PC</a:t>
            </a:r>
            <a:r>
              <a:rPr lang="zh-CN" altLang="en-US" b="1" spc="3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端的选课指南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55380" y="835566"/>
            <a:ext cx="81724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/>
              <a:t>3.</a:t>
            </a:r>
            <a:r>
              <a:rPr lang="zh-CN" altLang="en-US" sz="2800" b="1" dirty="0"/>
              <a:t> 可使用网易邮箱账号或爱课程账号登录，也可使用第三方账号登录（微信、</a:t>
            </a:r>
            <a:r>
              <a:rPr lang="en-US" altLang="zh-CN" sz="2800" b="1" dirty="0"/>
              <a:t>QQ</a:t>
            </a:r>
            <a:r>
              <a:rPr lang="zh-CN" altLang="en-US" sz="2800" b="1" dirty="0"/>
              <a:t>、微博等）。</a:t>
            </a:r>
          </a:p>
        </p:txBody>
      </p:sp>
      <p:sp>
        <p:nvSpPr>
          <p:cNvPr id="7" name="矩形 6"/>
          <p:cNvSpPr/>
          <p:nvPr/>
        </p:nvSpPr>
        <p:spPr>
          <a:xfrm>
            <a:off x="403920" y="5257269"/>
            <a:ext cx="8172400" cy="1014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/>
              <a:t> </a:t>
            </a:r>
            <a:r>
              <a:rPr lang="zh-CN" altLang="en-US" sz="2800" b="1" dirty="0"/>
              <a:t>若要使用新的账号登录，点击“去注册”，注册完成点击登录即可。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320" y="1916430"/>
            <a:ext cx="8310245" cy="34785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7931" y="4360664"/>
            <a:ext cx="864096" cy="5040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文本框 3"/>
          <p:cNvSpPr txBox="1"/>
          <p:nvPr/>
        </p:nvSpPr>
        <p:spPr>
          <a:xfrm>
            <a:off x="991870" y="236855"/>
            <a:ext cx="280289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b="1" spc="3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一、 </a:t>
            </a:r>
            <a:r>
              <a:rPr lang="en-US" altLang="zh-CN" b="1" spc="3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PC</a:t>
            </a:r>
            <a:r>
              <a:rPr lang="zh-CN" altLang="en-US" b="1" spc="3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端的选课指南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4145" y="2199640"/>
            <a:ext cx="8387080" cy="314452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251460" y="835025"/>
            <a:ext cx="864171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/>
              <a:t>3.</a:t>
            </a:r>
            <a:r>
              <a:rPr lang="zh-CN" altLang="en-US" sz="2800" b="1" dirty="0"/>
              <a:t>登录成功后，点击右上图标下拉菜单中的</a:t>
            </a:r>
            <a:r>
              <a:rPr lang="en-US" altLang="zh-CN" sz="2800" b="1" dirty="0"/>
              <a:t>“</a:t>
            </a:r>
            <a:r>
              <a:rPr lang="zh-CN" altLang="en-US" sz="2800" b="1" dirty="0"/>
              <a:t>设置</a:t>
            </a:r>
            <a:r>
              <a:rPr lang="en-US" altLang="zh-CN" sz="2800" b="1" dirty="0"/>
              <a:t>”</a:t>
            </a:r>
            <a:r>
              <a:rPr lang="zh-CN" altLang="en-US" sz="2800" b="1" dirty="0"/>
              <a:t>，填写相关资料，点击保存。</a:t>
            </a:r>
          </a:p>
        </p:txBody>
      </p:sp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01915" y="2304415"/>
            <a:ext cx="579120" cy="6343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6925" y="2354580"/>
            <a:ext cx="6116320" cy="393827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709990" y="869221"/>
            <a:ext cx="8172400" cy="1383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/>
              <a:t>4.</a:t>
            </a:r>
            <a:r>
              <a:rPr lang="zh-CN" altLang="en-US" sz="2800" b="1" dirty="0"/>
              <a:t> </a:t>
            </a:r>
            <a:r>
              <a:rPr sz="2800" b="1" dirty="0"/>
              <a:t>为确保成绩</a:t>
            </a:r>
            <a:r>
              <a:rPr lang="zh-CN" sz="2800" b="1" dirty="0"/>
              <a:t>经</a:t>
            </a:r>
            <a:r>
              <a:rPr sz="2800" b="1" dirty="0"/>
              <a:t>教务</a:t>
            </a:r>
            <a:r>
              <a:rPr lang="zh-CN" sz="2800" b="1" dirty="0"/>
              <a:t>处</a:t>
            </a:r>
            <a:r>
              <a:rPr sz="2800" b="1" dirty="0"/>
              <a:t>认证，昵称格式必须是：</a:t>
            </a:r>
            <a:r>
              <a:rPr sz="2800" b="1" dirty="0">
                <a:solidFill>
                  <a:srgbClr val="FF0000"/>
                </a:solidFill>
              </a:rPr>
              <a:t>“西大+</a:t>
            </a:r>
            <a:r>
              <a:rPr lang="zh-CN" sz="2800" b="1" dirty="0">
                <a:solidFill>
                  <a:srgbClr val="FF0000"/>
                </a:solidFill>
              </a:rPr>
              <a:t>学院前</a:t>
            </a:r>
            <a:r>
              <a:rPr lang="en-US" altLang="zh-CN" sz="2800" b="1" dirty="0">
                <a:solidFill>
                  <a:srgbClr val="FF0000"/>
                </a:solidFill>
              </a:rPr>
              <a:t>2</a:t>
            </a:r>
            <a:r>
              <a:rPr lang="zh-CN" sz="2800" b="1" dirty="0">
                <a:solidFill>
                  <a:srgbClr val="FF0000"/>
                </a:solidFill>
              </a:rPr>
              <a:t>字</a:t>
            </a:r>
            <a:r>
              <a:rPr sz="2800" b="1" dirty="0">
                <a:solidFill>
                  <a:srgbClr val="FF0000"/>
                </a:solidFill>
              </a:rPr>
              <a:t>+</a:t>
            </a:r>
            <a:r>
              <a:rPr lang="zh-CN" sz="2800" b="1" dirty="0">
                <a:solidFill>
                  <a:srgbClr val="FF0000"/>
                </a:solidFill>
              </a:rPr>
              <a:t>年级</a:t>
            </a:r>
            <a:r>
              <a:rPr lang="en-US" altLang="zh-CN" sz="2800" b="1" dirty="0">
                <a:solidFill>
                  <a:srgbClr val="FF0000"/>
                </a:solidFill>
              </a:rPr>
              <a:t>+</a:t>
            </a:r>
            <a:r>
              <a:rPr lang="zh-CN" altLang="en-US" sz="2800" b="1" dirty="0">
                <a:solidFill>
                  <a:srgbClr val="FF0000"/>
                </a:solidFill>
              </a:rPr>
              <a:t>姓名前</a:t>
            </a:r>
            <a:r>
              <a:rPr lang="en-US" altLang="zh-CN" sz="2800" b="1" dirty="0">
                <a:solidFill>
                  <a:srgbClr val="FF0000"/>
                </a:solidFill>
              </a:rPr>
              <a:t>2</a:t>
            </a:r>
            <a:r>
              <a:rPr lang="zh-CN" altLang="en-US" sz="2800" b="1" dirty="0">
                <a:solidFill>
                  <a:srgbClr val="FF0000"/>
                </a:solidFill>
              </a:rPr>
              <a:t>字</a:t>
            </a:r>
            <a:r>
              <a:rPr sz="2800" b="1" dirty="0">
                <a:solidFill>
                  <a:srgbClr val="FF0000"/>
                </a:solidFill>
              </a:rPr>
              <a:t>”</a:t>
            </a:r>
            <a:r>
              <a:rPr lang="zh-CN" sz="2800" b="1" dirty="0">
                <a:solidFill>
                  <a:srgbClr val="FF0000"/>
                </a:solidFill>
              </a:rPr>
              <a:t>，</a:t>
            </a:r>
            <a:r>
              <a:rPr lang="zh-CN" sz="2800" b="1" dirty="0">
                <a:solidFill>
                  <a:schemeClr val="tx1"/>
                </a:solidFill>
              </a:rPr>
              <a:t>例</a:t>
            </a:r>
            <a:r>
              <a:rPr lang="en-US" altLang="zh-CN" sz="2800" b="1" dirty="0">
                <a:solidFill>
                  <a:schemeClr val="tx1"/>
                </a:solidFill>
              </a:rPr>
              <a:t>“</a:t>
            </a:r>
            <a:r>
              <a:rPr lang="zh-CN" altLang="en-US" sz="2800" b="1" dirty="0">
                <a:solidFill>
                  <a:schemeClr val="tx1"/>
                </a:solidFill>
              </a:rPr>
              <a:t>西大</a:t>
            </a:r>
            <a:r>
              <a:rPr lang="zh-CN" altLang="en-US" sz="2800" b="1" dirty="0">
                <a:solidFill>
                  <a:schemeClr val="tx1"/>
                </a:solidFill>
                <a:sym typeface="+mn-ea"/>
              </a:rPr>
              <a:t>文学</a:t>
            </a:r>
            <a:r>
              <a:rPr lang="en-US" altLang="zh-CN" sz="2800" b="1" dirty="0">
                <a:solidFill>
                  <a:schemeClr val="tx1"/>
                </a:solidFill>
                <a:sym typeface="+mn-ea"/>
              </a:rPr>
              <a:t>17</a:t>
            </a:r>
            <a:r>
              <a:rPr lang="zh-CN" altLang="en-US" sz="2800" b="1" dirty="0">
                <a:solidFill>
                  <a:schemeClr val="tx1"/>
                </a:solidFill>
                <a:sym typeface="+mn-ea"/>
              </a:rPr>
              <a:t>张三</a:t>
            </a:r>
            <a:r>
              <a:rPr lang="en-US" altLang="zh-CN" sz="2800" b="1" dirty="0">
                <a:solidFill>
                  <a:schemeClr val="tx1"/>
                </a:solidFill>
              </a:rPr>
              <a:t>”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991870" y="236855"/>
            <a:ext cx="280289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b="1" spc="3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一、 </a:t>
            </a:r>
            <a:r>
              <a:rPr lang="en-US" altLang="zh-CN" b="1" spc="3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PC</a:t>
            </a:r>
            <a:r>
              <a:rPr lang="zh-CN" altLang="en-US" b="1" spc="3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端的选课指南</a:t>
            </a:r>
            <a:endParaRPr lang="zh-CN" altLang="en-US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2642" y="4983060"/>
            <a:ext cx="3788523" cy="5403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85835" y="857791"/>
            <a:ext cx="81724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/>
              <a:t>4</a:t>
            </a:r>
            <a:r>
              <a:rPr lang="zh-CN" altLang="en-US" sz="2800" b="1" dirty="0"/>
              <a:t>．登录成功后，进入“中国大学</a:t>
            </a:r>
            <a:r>
              <a:rPr lang="en-US" altLang="zh-CN" sz="2800" b="1" dirty="0"/>
              <a:t>MOOC</a:t>
            </a:r>
            <a:r>
              <a:rPr lang="zh-CN" altLang="en-US" sz="2800" b="1" dirty="0"/>
              <a:t>”主页，在搜索框内输入“教育研究方法”进行搜索。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160" y="2146300"/>
            <a:ext cx="8526780" cy="25660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8445" y="2243455"/>
            <a:ext cx="3640455" cy="1501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文本框 3"/>
          <p:cNvSpPr txBox="1"/>
          <p:nvPr/>
        </p:nvSpPr>
        <p:spPr>
          <a:xfrm>
            <a:off x="991870" y="236855"/>
            <a:ext cx="280289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b="1" spc="3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一、 </a:t>
            </a:r>
            <a:r>
              <a:rPr lang="en-US" altLang="zh-CN" b="1" spc="3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PC</a:t>
            </a:r>
            <a:r>
              <a:rPr lang="zh-CN" altLang="en-US" b="1" spc="3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端的选课指南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1520" y="1052736"/>
            <a:ext cx="81724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/>
              <a:t>5.</a:t>
            </a:r>
            <a:r>
              <a:rPr lang="zh-CN" altLang="en-US" sz="2800" b="1" dirty="0"/>
              <a:t>选择搜索结果中的 “</a:t>
            </a:r>
            <a:r>
              <a:rPr lang="zh-CN" altLang="en-US" sz="2800" b="1" dirty="0">
                <a:solidFill>
                  <a:srgbClr val="FF0000"/>
                </a:solidFill>
              </a:rPr>
              <a:t>教育研究方法（西南大学）”，</a:t>
            </a:r>
            <a:r>
              <a:rPr lang="zh-CN" altLang="en-US" sz="2800" b="1" dirty="0"/>
              <a:t>点击进入 。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365374"/>
            <a:ext cx="7740352" cy="33678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3" y="3303127"/>
            <a:ext cx="3798167" cy="12241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文本框 3"/>
          <p:cNvSpPr txBox="1"/>
          <p:nvPr/>
        </p:nvSpPr>
        <p:spPr>
          <a:xfrm>
            <a:off x="991870" y="236855"/>
            <a:ext cx="280289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b="1" spc="3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一、 </a:t>
            </a:r>
            <a:r>
              <a:rPr lang="en-US" altLang="zh-CN" b="1" spc="3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PC</a:t>
            </a:r>
            <a:r>
              <a:rPr lang="zh-CN" altLang="en-US" b="1" spc="3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端的选课指南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696</Words>
  <Application>Microsoft Office PowerPoint</Application>
  <PresentationFormat>全屏显示(4:3)</PresentationFormat>
  <Paragraphs>89</Paragraphs>
  <Slides>24</Slides>
  <Notes>22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2" baseType="lpstr">
      <vt:lpstr>楷体</vt:lpstr>
      <vt:lpstr>宋体</vt:lpstr>
      <vt:lpstr>微软雅黑</vt:lpstr>
      <vt:lpstr>Arial</vt:lpstr>
      <vt:lpstr>Calibri</vt:lpstr>
      <vt:lpstr>Century Gothic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Sky123.Org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ZQ</cp:lastModifiedBy>
  <cp:revision>31</cp:revision>
  <dcterms:created xsi:type="dcterms:W3CDTF">2017-04-02T09:18:00Z</dcterms:created>
  <dcterms:modified xsi:type="dcterms:W3CDTF">2019-03-06T04:01:36Z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2052-10.1.0.7224</vt:lpwstr>
  </property>
</Properties>
</file>